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60" r:id="rId6"/>
    <p:sldId id="264" r:id="rId7"/>
    <p:sldId id="258" r:id="rId8"/>
    <p:sldId id="263" r:id="rId9"/>
    <p:sldId id="261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0A6F1C-E667-4D34-A7F9-3AA294508860}" v="1624" dt="2018-08-16T19:53:35.294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como barbesti" userId="023edb72ac616c6d" providerId="LiveId" clId="{D80A6F1C-E667-4D34-A7F9-3AA294508860}"/>
    <pc:docChg chg="custSel modSld sldOrd">
      <pc:chgData name="giacomo barbesti" userId="023edb72ac616c6d" providerId="LiveId" clId="{D80A6F1C-E667-4D34-A7F9-3AA294508860}" dt="2018-08-16T19:53:35.294" v="1631" actId="20577"/>
      <pc:docMkLst>
        <pc:docMk/>
      </pc:docMkLst>
      <pc:sldChg chg="modSp">
        <pc:chgData name="giacomo barbesti" userId="023edb72ac616c6d" providerId="LiveId" clId="{D80A6F1C-E667-4D34-A7F9-3AA294508860}" dt="2018-08-16T19:46:08.254" v="1630" actId="20577"/>
        <pc:sldMkLst>
          <pc:docMk/>
          <pc:sldMk cId="49238288" sldId="256"/>
        </pc:sldMkLst>
        <pc:spChg chg="mod">
          <ac:chgData name="giacomo barbesti" userId="023edb72ac616c6d" providerId="LiveId" clId="{D80A6F1C-E667-4D34-A7F9-3AA294508860}" dt="2018-08-16T19:46:08.254" v="1630" actId="20577"/>
          <ac:spMkLst>
            <pc:docMk/>
            <pc:sldMk cId="49238288" sldId="256"/>
            <ac:spMk id="23" creationId="{771A0927-16F9-4B94-9271-8F4BB1A30381}"/>
          </ac:spMkLst>
        </pc:spChg>
      </pc:sldChg>
      <pc:sldChg chg="addSp delSp modSp setBg">
        <pc:chgData name="giacomo barbesti" userId="023edb72ac616c6d" providerId="LiveId" clId="{D80A6F1C-E667-4D34-A7F9-3AA294508860}" dt="2018-08-16T19:53:35.294" v="1631" actId="20577"/>
        <pc:sldMkLst>
          <pc:docMk/>
          <pc:sldMk cId="885887542" sldId="258"/>
        </pc:sldMkLst>
        <pc:spChg chg="del">
          <ac:chgData name="giacomo barbesti" userId="023edb72ac616c6d" providerId="LiveId" clId="{D80A6F1C-E667-4D34-A7F9-3AA294508860}" dt="2018-08-16T17:54:53.293" v="24"/>
          <ac:spMkLst>
            <pc:docMk/>
            <pc:sldMk cId="885887542" sldId="258"/>
            <ac:spMk id="2" creationId="{E04B8DBB-FFAC-4475-BEC4-F89504753E4A}"/>
          </ac:spMkLst>
        </pc:spChg>
        <pc:spChg chg="add mod">
          <ac:chgData name="giacomo barbesti" userId="023edb72ac616c6d" providerId="LiveId" clId="{D80A6F1C-E667-4D34-A7F9-3AA294508860}" dt="2018-08-16T18:04:40.547" v="73" actId="1076"/>
          <ac:spMkLst>
            <pc:docMk/>
            <pc:sldMk cId="885887542" sldId="258"/>
            <ac:spMk id="5" creationId="{06CACB6C-97E2-46A3-9A63-1B5CA068FBB7}"/>
          </ac:spMkLst>
        </pc:spChg>
        <pc:spChg chg="add del mod">
          <ac:chgData name="giacomo barbesti" userId="023edb72ac616c6d" providerId="LiveId" clId="{D80A6F1C-E667-4D34-A7F9-3AA294508860}" dt="2018-08-16T18:04:29.515" v="71"/>
          <ac:spMkLst>
            <pc:docMk/>
            <pc:sldMk cId="885887542" sldId="258"/>
            <ac:spMk id="8" creationId="{7C969E3C-5C45-4DC8-B64B-4CBC2996D0A7}"/>
          </ac:spMkLst>
        </pc:spChg>
        <pc:spChg chg="add del mod">
          <ac:chgData name="giacomo barbesti" userId="023edb72ac616c6d" providerId="LiveId" clId="{D80A6F1C-E667-4D34-A7F9-3AA294508860}" dt="2018-08-16T18:05:31.362" v="80"/>
          <ac:spMkLst>
            <pc:docMk/>
            <pc:sldMk cId="885887542" sldId="258"/>
            <ac:spMk id="9" creationId="{27721A1F-59B2-4971-BA8B-7591ED615539}"/>
          </ac:spMkLst>
        </pc:spChg>
        <pc:spChg chg="add mod">
          <ac:chgData name="giacomo barbesti" userId="023edb72ac616c6d" providerId="LiveId" clId="{D80A6F1C-E667-4D34-A7F9-3AA294508860}" dt="2018-08-16T19:53:35.294" v="1631" actId="20577"/>
          <ac:spMkLst>
            <pc:docMk/>
            <pc:sldMk cId="885887542" sldId="258"/>
            <ac:spMk id="10" creationId="{753DEB4A-1AA5-48F9-9AF7-609B88132B63}"/>
          </ac:spMkLst>
        </pc:spChg>
        <pc:spChg chg="add del mod">
          <ac:chgData name="giacomo barbesti" userId="023edb72ac616c6d" providerId="LiveId" clId="{D80A6F1C-E667-4D34-A7F9-3AA294508860}" dt="2018-08-16T19:27:11.686" v="1083"/>
          <ac:spMkLst>
            <pc:docMk/>
            <pc:sldMk cId="885887542" sldId="258"/>
            <ac:spMk id="11" creationId="{484EE929-07EB-424D-A5FC-177CD146880E}"/>
          </ac:spMkLst>
        </pc:spChg>
        <pc:picChg chg="del mod">
          <ac:chgData name="giacomo barbesti" userId="023edb72ac616c6d" providerId="LiveId" clId="{D80A6F1C-E667-4D34-A7F9-3AA294508860}" dt="2018-08-16T17:54:44.827" v="23"/>
          <ac:picMkLst>
            <pc:docMk/>
            <pc:sldMk cId="885887542" sldId="258"/>
            <ac:picMk id="4" creationId="{CF6CEECB-8458-4844-A396-925F2E0D004C}"/>
          </ac:picMkLst>
        </pc:picChg>
        <pc:picChg chg="add del mod">
          <ac:chgData name="giacomo barbesti" userId="023edb72ac616c6d" providerId="LiveId" clId="{D80A6F1C-E667-4D34-A7F9-3AA294508860}" dt="2018-08-16T18:14:52.332" v="647"/>
          <ac:picMkLst>
            <pc:docMk/>
            <pc:sldMk cId="885887542" sldId="258"/>
            <ac:picMk id="7" creationId="{4A94AF8C-F9E8-4340-95C5-72055AAD31C8}"/>
          </ac:picMkLst>
        </pc:picChg>
        <pc:picChg chg="add mod modCrop">
          <ac:chgData name="giacomo barbesti" userId="023edb72ac616c6d" providerId="LiveId" clId="{D80A6F1C-E667-4D34-A7F9-3AA294508860}" dt="2018-08-16T19:27:32.079" v="1088" actId="1076"/>
          <ac:picMkLst>
            <pc:docMk/>
            <pc:sldMk cId="885887542" sldId="258"/>
            <ac:picMk id="12" creationId="{83E9A606-AA8C-4067-9DB0-889DDF23885B}"/>
          </ac:picMkLst>
        </pc:picChg>
      </pc:sldChg>
      <pc:sldChg chg="modSp setBg">
        <pc:chgData name="giacomo barbesti" userId="023edb72ac616c6d" providerId="LiveId" clId="{D80A6F1C-E667-4D34-A7F9-3AA294508860}" dt="2018-08-16T19:42:55.539" v="1628" actId="20577"/>
        <pc:sldMkLst>
          <pc:docMk/>
          <pc:sldMk cId="2758044763" sldId="261"/>
        </pc:sldMkLst>
        <pc:spChg chg="mod">
          <ac:chgData name="giacomo barbesti" userId="023edb72ac616c6d" providerId="LiveId" clId="{D80A6F1C-E667-4D34-A7F9-3AA294508860}" dt="2018-08-16T19:28:01.664" v="1089" actId="115"/>
          <ac:spMkLst>
            <pc:docMk/>
            <pc:sldMk cId="2758044763" sldId="261"/>
            <ac:spMk id="2" creationId="{D26BE6BE-F476-4B8C-833A-534FA556F605}"/>
          </ac:spMkLst>
        </pc:spChg>
        <pc:spChg chg="mod">
          <ac:chgData name="giacomo barbesti" userId="023edb72ac616c6d" providerId="LiveId" clId="{D80A6F1C-E667-4D34-A7F9-3AA294508860}" dt="2018-08-16T19:42:55.539" v="1628" actId="20577"/>
          <ac:spMkLst>
            <pc:docMk/>
            <pc:sldMk cId="2758044763" sldId="261"/>
            <ac:spMk id="3" creationId="{BCC8416D-1980-4118-B26C-18430E0D8BAF}"/>
          </ac:spMkLst>
        </pc:spChg>
      </pc:sldChg>
      <pc:sldChg chg="addSp delSp modSp ord setBg">
        <pc:chgData name="giacomo barbesti" userId="023edb72ac616c6d" providerId="LiveId" clId="{D80A6F1C-E667-4D34-A7F9-3AA294508860}" dt="2018-08-16T19:25:26.049" v="1076" actId="20577"/>
        <pc:sldMkLst>
          <pc:docMk/>
          <pc:sldMk cId="4220887252" sldId="263"/>
        </pc:sldMkLst>
        <pc:spChg chg="mod">
          <ac:chgData name="giacomo barbesti" userId="023edb72ac616c6d" providerId="LiveId" clId="{D80A6F1C-E667-4D34-A7F9-3AA294508860}" dt="2018-08-16T18:20:04.169" v="697" actId="115"/>
          <ac:spMkLst>
            <pc:docMk/>
            <pc:sldMk cId="4220887252" sldId="263"/>
            <ac:spMk id="2" creationId="{50AC9F87-5858-4AE5-A1ED-B90376152F7B}"/>
          </ac:spMkLst>
        </pc:spChg>
        <pc:spChg chg="add mod">
          <ac:chgData name="giacomo barbesti" userId="023edb72ac616c6d" providerId="LiveId" clId="{D80A6F1C-E667-4D34-A7F9-3AA294508860}" dt="2018-08-16T19:25:26.049" v="1076" actId="20577"/>
          <ac:spMkLst>
            <pc:docMk/>
            <pc:sldMk cId="4220887252" sldId="263"/>
            <ac:spMk id="12" creationId="{309EF032-DF7B-42EB-AF95-ED3100DAB68C}"/>
          </ac:spMkLst>
        </pc:spChg>
        <pc:spChg chg="add del mod">
          <ac:chgData name="giacomo barbesti" userId="023edb72ac616c6d" providerId="LiveId" clId="{D80A6F1C-E667-4D34-A7F9-3AA294508860}" dt="2018-08-16T18:31:18.237" v="887"/>
          <ac:spMkLst>
            <pc:docMk/>
            <pc:sldMk cId="4220887252" sldId="263"/>
            <ac:spMk id="13" creationId="{85F2BA22-D8A2-4465-B2D1-8E90B12DFC38}"/>
          </ac:spMkLst>
        </pc:spChg>
        <pc:spChg chg="add del mod">
          <ac:chgData name="giacomo barbesti" userId="023edb72ac616c6d" providerId="LiveId" clId="{D80A6F1C-E667-4D34-A7F9-3AA294508860}" dt="2018-08-16T18:31:28.127" v="890"/>
          <ac:spMkLst>
            <pc:docMk/>
            <pc:sldMk cId="4220887252" sldId="263"/>
            <ac:spMk id="14" creationId="{CBE4BE0D-BA37-41A5-B704-7BDDC16BB7CE}"/>
          </ac:spMkLst>
        </pc:spChg>
        <pc:spChg chg="add mod">
          <ac:chgData name="giacomo barbesti" userId="023edb72ac616c6d" providerId="LiveId" clId="{D80A6F1C-E667-4D34-A7F9-3AA294508860}" dt="2018-08-16T18:31:51.002" v="893"/>
          <ac:spMkLst>
            <pc:docMk/>
            <pc:sldMk cId="4220887252" sldId="263"/>
            <ac:spMk id="15" creationId="{7F4DC1DD-8EC4-4B53-BBE5-F9873D624758}"/>
          </ac:spMkLst>
        </pc:spChg>
        <pc:spChg chg="add del mod">
          <ac:chgData name="giacomo barbesti" userId="023edb72ac616c6d" providerId="LiveId" clId="{D80A6F1C-E667-4D34-A7F9-3AA294508860}" dt="2018-08-16T18:35:56.519" v="912"/>
          <ac:spMkLst>
            <pc:docMk/>
            <pc:sldMk cId="4220887252" sldId="263"/>
            <ac:spMk id="18" creationId="{251EC234-62E4-4DF6-928B-5EA7E6E65371}"/>
          </ac:spMkLst>
        </pc:spChg>
        <pc:spChg chg="add del mod">
          <ac:chgData name="giacomo barbesti" userId="023edb72ac616c6d" providerId="LiveId" clId="{D80A6F1C-E667-4D34-A7F9-3AA294508860}" dt="2018-08-16T18:38:44.078" v="921"/>
          <ac:spMkLst>
            <pc:docMk/>
            <pc:sldMk cId="4220887252" sldId="263"/>
            <ac:spMk id="20" creationId="{4D353B33-A81B-45EF-9680-D680CB5480AB}"/>
          </ac:spMkLst>
        </pc:spChg>
        <pc:spChg chg="add del mod">
          <ac:chgData name="giacomo barbesti" userId="023edb72ac616c6d" providerId="LiveId" clId="{D80A6F1C-E667-4D34-A7F9-3AA294508860}" dt="2018-08-16T18:41:05.650" v="929"/>
          <ac:spMkLst>
            <pc:docMk/>
            <pc:sldMk cId="4220887252" sldId="263"/>
            <ac:spMk id="22" creationId="{8ED2F8A2-6B04-4792-8503-9802353EAD99}"/>
          </ac:spMkLst>
        </pc:spChg>
        <pc:graphicFrameChg chg="del mod modGraphic">
          <ac:chgData name="giacomo barbesti" userId="023edb72ac616c6d" providerId="LiveId" clId="{D80A6F1C-E667-4D34-A7F9-3AA294508860}" dt="2018-08-16T18:29:08.153" v="699"/>
          <ac:graphicFrameMkLst>
            <pc:docMk/>
            <pc:sldMk cId="4220887252" sldId="263"/>
            <ac:graphicFrameMk id="10" creationId="{64E89C91-2678-4E5A-A92A-73E9F34B3881}"/>
          </ac:graphicFrameMkLst>
        </pc:graphicFrameChg>
        <pc:picChg chg="add mod modCrop">
          <ac:chgData name="giacomo barbesti" userId="023edb72ac616c6d" providerId="LiveId" clId="{D80A6F1C-E667-4D34-A7F9-3AA294508860}" dt="2018-08-16T18:41:37.471" v="943" actId="1076"/>
          <ac:picMkLst>
            <pc:docMk/>
            <pc:sldMk cId="4220887252" sldId="263"/>
            <ac:picMk id="16" creationId="{4DE0E6C0-A944-40B0-A6D0-17F5F63BF32A}"/>
          </ac:picMkLst>
        </pc:picChg>
        <pc:picChg chg="add del">
          <ac:chgData name="giacomo barbesti" userId="023edb72ac616c6d" providerId="LiveId" clId="{D80A6F1C-E667-4D34-A7F9-3AA294508860}" dt="2018-08-16T18:34:53.364" v="905"/>
          <ac:picMkLst>
            <pc:docMk/>
            <pc:sldMk cId="4220887252" sldId="263"/>
            <ac:picMk id="17" creationId="{19473AB9-3BA1-42CD-B6DA-9316D2A1DDC9}"/>
          </ac:picMkLst>
        </pc:picChg>
        <pc:picChg chg="add mod modCrop">
          <ac:chgData name="giacomo barbesti" userId="023edb72ac616c6d" providerId="LiveId" clId="{D80A6F1C-E667-4D34-A7F9-3AA294508860}" dt="2018-08-16T18:41:29.790" v="941" actId="1076"/>
          <ac:picMkLst>
            <pc:docMk/>
            <pc:sldMk cId="4220887252" sldId="263"/>
            <ac:picMk id="19" creationId="{4B0680D9-2E5D-4EAF-9FAE-E270DE16F049}"/>
          </ac:picMkLst>
        </pc:picChg>
        <pc:picChg chg="add mod modCrop">
          <ac:chgData name="giacomo barbesti" userId="023edb72ac616c6d" providerId="LiveId" clId="{D80A6F1C-E667-4D34-A7F9-3AA294508860}" dt="2018-08-16T18:41:27.115" v="938" actId="1076"/>
          <ac:picMkLst>
            <pc:docMk/>
            <pc:sldMk cId="4220887252" sldId="263"/>
            <ac:picMk id="21" creationId="{245219E9-2686-453C-98CA-7AF371FA4D27}"/>
          </ac:picMkLst>
        </pc:picChg>
        <pc:picChg chg="add mod modCrop">
          <ac:chgData name="giacomo barbesti" userId="023edb72ac616c6d" providerId="LiveId" clId="{D80A6F1C-E667-4D34-A7F9-3AA294508860}" dt="2018-08-16T18:41:24.450" v="937" actId="1076"/>
          <ac:picMkLst>
            <pc:docMk/>
            <pc:sldMk cId="4220887252" sldId="263"/>
            <ac:picMk id="23" creationId="{6550007A-C0FE-43E9-A20F-37D8DA92E9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EE333-3CFB-4ECA-A21F-1014AAFAA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F10F9E-842A-4B22-B72C-DA04D4CF9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947D64-1B5E-4668-A8D8-CECDB136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BE8-62C0-4397-A32D-157DB95B622C}" type="datetimeFigureOut">
              <a:rPr lang="it-IT" smtClean="0"/>
              <a:t>15/08/2018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B5C673-05C9-4214-A792-B36911F7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96B29E-7609-4DDF-BDE1-7A70478A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616-12D1-4401-8414-983E2EE52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29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77828-143A-4FB6-B46E-74EB9A78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929F9E-CE93-491F-8826-09067C449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073DB4-4A97-4EF9-B7D8-373157D1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BE8-62C0-4397-A32D-157DB95B622C}" type="datetimeFigureOut">
              <a:rPr lang="it-IT" smtClean="0"/>
              <a:t>15/08/2018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AD431D-60EF-4401-8D4A-CA7DEA12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603D83-0262-4747-BFBB-3B7B71E8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616-12D1-4401-8414-983E2EE52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98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E71497-8437-49DD-A135-829DEA5C1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49C073-E6E5-43BA-8E50-B0508965E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25E10F-8AF7-4435-B2DA-6AA20FD2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BE8-62C0-4397-A32D-157DB95B622C}" type="datetimeFigureOut">
              <a:rPr lang="it-IT" smtClean="0"/>
              <a:t>15/08/2018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34680B-220E-4570-837E-CA485B33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41421C-28DB-4768-B44E-145CDA72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616-12D1-4401-8414-983E2EE52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01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83E9D-C562-4942-AA77-6F755385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891929-7860-445C-915C-8E9ACE2B4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2C4502-D6AC-42F6-BE8B-EF46FF3C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BE8-62C0-4397-A32D-157DB95B622C}" type="datetimeFigureOut">
              <a:rPr lang="it-IT" smtClean="0"/>
              <a:t>15/08/2018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A9249D-9499-45A7-AD21-47E67EED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E85134-AD94-4F7A-BC88-C3C4CF73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616-12D1-4401-8414-983E2EE52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8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51ABC2-C667-4054-8D44-9CA75EBE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9A30A9-8591-451D-B324-85F2CC0A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430727-9941-4E46-BB6E-5BAB6260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BE8-62C0-4397-A32D-157DB95B622C}" type="datetimeFigureOut">
              <a:rPr lang="it-IT" smtClean="0"/>
              <a:t>15/08/2018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6F84D8-D373-4545-86F3-C55685DD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67F0B7-14CA-4B9B-AC1B-B0C2762A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616-12D1-4401-8414-983E2EE52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25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8365F7-A6FF-43A6-8417-29EBAB68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AA8B89-9AD6-41B1-92BA-90414CF75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204EE9-2C8B-4369-98F9-3E928095D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E7F2B4-ED3C-43DB-91C5-F27753CF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BE8-62C0-4397-A32D-157DB95B622C}" type="datetimeFigureOut">
              <a:rPr lang="it-IT" smtClean="0"/>
              <a:t>15/08/2018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F8F5A4-AA78-4C55-99A7-51AE502A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58B389-62CD-402B-BB78-95153A65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616-12D1-4401-8414-983E2EE52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56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7AF958-56D8-44EB-B34B-17C4526E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42CF23-B4D2-4758-BCE5-795F564B1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7B9E82-903D-4712-8559-76D4CE3F3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3A8FB31-86D0-4136-925C-AB4FEB187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9CBF3E9-E2E0-4629-8AD3-0C1A57355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7A74388-B7E3-4E85-A2D5-558CF9B0F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BE8-62C0-4397-A32D-157DB95B622C}" type="datetimeFigureOut">
              <a:rPr lang="it-IT" smtClean="0"/>
              <a:t>15/08/2018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86B611-3BD3-4256-B761-8465AE6B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40B8B89-92DA-4AB8-B551-85F7BE05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616-12D1-4401-8414-983E2EE52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51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5018F-E219-4E1F-9E9F-0E3004BC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7BAC1B-D7DC-4927-9ED3-8D9D26D0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BE8-62C0-4397-A32D-157DB95B622C}" type="datetimeFigureOut">
              <a:rPr lang="it-IT" smtClean="0"/>
              <a:t>15/08/2018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B6A19F-CEEA-48F3-B6A1-F063C0AF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E9D76C-EE71-443C-97BF-89FFE603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616-12D1-4401-8414-983E2EE52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09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E13CFCB-1570-4CA1-81B0-8E07348A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BE8-62C0-4397-A32D-157DB95B622C}" type="datetimeFigureOut">
              <a:rPr lang="it-IT" smtClean="0"/>
              <a:t>15/08/2018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5CB869-65EA-43ED-A242-05921770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435777-E708-43DB-A653-F49D4945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616-12D1-4401-8414-983E2EE52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14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B05197-87BA-4ED6-B3A8-DBE19B77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6128CA-650C-4EB0-B4C1-6CBC4FDE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5432AA-8F68-4433-B1DC-86F75BC04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890AB2-3B7E-4EA0-A390-61869A6B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BE8-62C0-4397-A32D-157DB95B622C}" type="datetimeFigureOut">
              <a:rPr lang="it-IT" smtClean="0"/>
              <a:t>15/08/2018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42E412-DA90-41FC-9277-6C077159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814232-B8DD-4A4C-A219-4CBA851B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616-12D1-4401-8414-983E2EE52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66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33D66C-7342-4C3E-956C-53F4B071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79CBFB3-5B79-4BAD-AE93-6043DAF95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4EADE9-AABC-470B-95B7-ED59F28F0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1D15E6-4A0E-493E-B615-855F83DD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FBE8-62C0-4397-A32D-157DB95B622C}" type="datetimeFigureOut">
              <a:rPr lang="it-IT" smtClean="0"/>
              <a:t>15/08/2018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E883A2-274F-4D6B-BF37-BCC83D9F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BF1FDF-81AC-4A63-B597-C666A66F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3616-12D1-4401-8414-983E2EE52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37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B6B85A2-057D-4A5F-A05C-8D78AE39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729E84-7242-4060-8436-2A8352E5E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E1D1F9-FCCF-4573-BEBD-946669DD2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FBE8-62C0-4397-A32D-157DB95B622C}" type="datetimeFigureOut">
              <a:rPr lang="it-IT" smtClean="0"/>
              <a:t>15/08/2018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C90821-5B12-473A-85FC-19C398727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71A7D6-69DF-4E99-BB9F-8033FDBE7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3616-12D1-4401-8414-983E2EE52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9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600CA81-8269-4BDC-A3B2-D6DF3C75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886954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AERMOD Breeze modeling system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61B9872-25B4-4A00-A778-66B301EA5BC1}"/>
              </a:ext>
            </a:extLst>
          </p:cNvPr>
          <p:cNvGraphicFramePr>
            <a:graphicFrameLocks noGrp="1"/>
          </p:cNvGraphicFramePr>
          <p:nvPr/>
        </p:nvGraphicFramePr>
        <p:xfrm>
          <a:off x="5186362" y="3864134"/>
          <a:ext cx="1819275" cy="274320"/>
        </p:xfrm>
        <a:graphic>
          <a:graphicData uri="http://schemas.openxmlformats.org/drawingml/2006/table">
            <a:tbl>
              <a:tblPr/>
              <a:tblGrid>
                <a:gridCol w="1819275">
                  <a:extLst>
                    <a:ext uri="{9D8B030D-6E8A-4147-A177-3AD203B41FA5}">
                      <a16:colId xmlns:a16="http://schemas.microsoft.com/office/drawing/2014/main" val="2292494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t-IT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683290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DC6802AD-24C4-4CF9-8287-4CBB2D708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420421"/>
              </p:ext>
            </p:extLst>
          </p:nvPr>
        </p:nvGraphicFramePr>
        <p:xfrm>
          <a:off x="5186362" y="4113054"/>
          <a:ext cx="1819275" cy="274320"/>
        </p:xfrm>
        <a:graphic>
          <a:graphicData uri="http://schemas.openxmlformats.org/drawingml/2006/table">
            <a:tbl>
              <a:tblPr/>
              <a:tblGrid>
                <a:gridCol w="1819275">
                  <a:extLst>
                    <a:ext uri="{9D8B030D-6E8A-4147-A177-3AD203B41FA5}">
                      <a16:colId xmlns:a16="http://schemas.microsoft.com/office/drawing/2014/main" val="34015688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t-IT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87921"/>
                  </a:ext>
                </a:extLst>
              </a:tr>
            </a:tbl>
          </a:graphicData>
        </a:graphic>
      </p:graphicFrame>
      <p:sp>
        <p:nvSpPr>
          <p:cNvPr id="11" name="AutoShape 3" descr="AERMOD_icon">
            <a:extLst>
              <a:ext uri="{FF2B5EF4-FFF2-40B4-BE49-F238E27FC236}">
                <a16:creationId xmlns:a16="http://schemas.microsoft.com/office/drawing/2014/main" id="{B2D764F6-0ACE-4F67-A796-663DED1DF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6363" y="386397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6FB621A4-2FFC-4B37-8FBC-9808F313F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0" t="37282" r="83063" b="47999"/>
          <a:stretch/>
        </p:blipFill>
        <p:spPr>
          <a:xfrm>
            <a:off x="5006544" y="321177"/>
            <a:ext cx="3269340" cy="3230367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71A0927-16F9-4B94-9271-8F4BB1A30381}"/>
              </a:ext>
            </a:extLst>
          </p:cNvPr>
          <p:cNvSpPr txBox="1"/>
          <p:nvPr/>
        </p:nvSpPr>
        <p:spPr>
          <a:xfrm>
            <a:off x="4847140" y="3219162"/>
            <a:ext cx="6670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sz="3200" dirty="0"/>
            </a:br>
            <a:r>
              <a:rPr lang="it-IT" sz="3200" b="1" u="sng" dirty="0"/>
              <a:t>Modello di previsione di concentrazioni di inquinanti nell'aria dovuti alle emissioni del settore industriale.</a:t>
            </a:r>
          </a:p>
        </p:txBody>
      </p:sp>
    </p:spTree>
    <p:extLst>
      <p:ext uri="{BB962C8B-B14F-4D97-AF65-F5344CB8AC3E}">
        <p14:creationId xmlns:p14="http://schemas.microsoft.com/office/powerpoint/2010/main" val="4923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71C7B4-B122-4CA1-9CC2-9340B99A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0" y="252415"/>
            <a:ext cx="11512550" cy="1013678"/>
          </a:xfrm>
        </p:spPr>
        <p:txBody>
          <a:bodyPr>
            <a:normAutofit/>
          </a:bodyPr>
          <a:lstStyle/>
          <a:p>
            <a:r>
              <a:rPr lang="it-IT" sz="4800" u="sng" dirty="0"/>
              <a:t>Autore del software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90FF16B-937C-4248-853A-A5E51CAFB619}"/>
              </a:ext>
            </a:extLst>
          </p:cNvPr>
          <p:cNvSpPr txBox="1"/>
          <p:nvPr/>
        </p:nvSpPr>
        <p:spPr>
          <a:xfrm>
            <a:off x="283210" y="1776045"/>
            <a:ext cx="9676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AERMOD è </a:t>
            </a:r>
            <a:r>
              <a:rPr lang="en-US" sz="2400" dirty="0" err="1"/>
              <a:t>stato</a:t>
            </a:r>
            <a:r>
              <a:rPr lang="en-US" sz="2400" dirty="0"/>
              <a:t> </a:t>
            </a:r>
            <a:r>
              <a:rPr lang="en-US" sz="2400" dirty="0" err="1"/>
              <a:t>sviluppato</a:t>
            </a:r>
            <a:r>
              <a:rPr lang="en-US" sz="2400" dirty="0"/>
              <a:t> </a:t>
            </a:r>
            <a:r>
              <a:rPr lang="en-US" sz="2400" dirty="0" err="1"/>
              <a:t>dalla</a:t>
            </a:r>
            <a:r>
              <a:rPr lang="en-US" sz="2400" dirty="0"/>
              <a:t> AERMIC, un </a:t>
            </a:r>
            <a:r>
              <a:rPr lang="en-US" sz="2400" dirty="0" err="1"/>
              <a:t>gruppo</a:t>
            </a:r>
            <a:r>
              <a:rPr lang="en-US" sz="2400" dirty="0"/>
              <a:t> di </a:t>
            </a:r>
            <a:r>
              <a:rPr lang="en-US" sz="2400" dirty="0" err="1"/>
              <a:t>lavoro</a:t>
            </a:r>
            <a:r>
              <a:rPr lang="en-US" sz="2400" dirty="0"/>
              <a:t> </a:t>
            </a:r>
            <a:r>
              <a:rPr lang="en-US" sz="2400" dirty="0" err="1"/>
              <a:t>composto</a:t>
            </a:r>
            <a:r>
              <a:rPr lang="en-US" sz="2400" dirty="0"/>
              <a:t> da </a:t>
            </a:r>
            <a:r>
              <a:rPr lang="en-US" sz="2400" dirty="0" err="1"/>
              <a:t>scienziati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AMS (American Meteorological society) e  EPA (United States Environmental Protection Agency).</a:t>
            </a:r>
          </a:p>
          <a:p>
            <a:r>
              <a:rPr lang="en-US" sz="2400" dirty="0"/>
              <a:t>Il software è di </a:t>
            </a:r>
            <a:r>
              <a:rPr lang="en-US" sz="2400" dirty="0" err="1"/>
              <a:t>proprietà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“BREEZE”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sviluppa</a:t>
            </a:r>
            <a:r>
              <a:rPr lang="en-US" sz="2400" dirty="0"/>
              <a:t> e </a:t>
            </a:r>
            <a:r>
              <a:rPr lang="en-US" sz="2400" dirty="0" err="1"/>
              <a:t>distribuisce</a:t>
            </a:r>
            <a:r>
              <a:rPr lang="en-US" sz="2400" dirty="0"/>
              <a:t> I </a:t>
            </a:r>
            <a:r>
              <a:rPr lang="en-US" sz="2400" dirty="0" err="1"/>
              <a:t>principali</a:t>
            </a:r>
            <a:r>
              <a:rPr lang="en-US" sz="2400" dirty="0"/>
              <a:t> software per </a:t>
            </a:r>
            <a:r>
              <a:rPr lang="en-US" sz="2400" dirty="0" err="1"/>
              <a:t>l’implementazione</a:t>
            </a:r>
            <a:r>
              <a:rPr lang="en-US" sz="2400" dirty="0"/>
              <a:t> di </a:t>
            </a:r>
            <a:r>
              <a:rPr lang="en-US" sz="2400" dirty="0" err="1"/>
              <a:t>modelli</a:t>
            </a:r>
            <a:r>
              <a:rPr lang="en-US" sz="2400" dirty="0"/>
              <a:t> </a:t>
            </a:r>
            <a:r>
              <a:rPr lang="en-US" sz="2400" dirty="0" err="1"/>
              <a:t>ambientali</a:t>
            </a:r>
            <a:r>
              <a:rPr lang="en-US" sz="2400" dirty="0"/>
              <a:t> in </a:t>
            </a:r>
            <a:r>
              <a:rPr lang="en-US" sz="2400" dirty="0" err="1"/>
              <a:t>diversi</a:t>
            </a:r>
            <a:r>
              <a:rPr lang="en-US" sz="2400" dirty="0"/>
              <a:t> </a:t>
            </a:r>
            <a:r>
              <a:rPr lang="en-US" sz="2400" dirty="0" err="1"/>
              <a:t>ambiti</a:t>
            </a:r>
            <a:r>
              <a:rPr lang="en-US" sz="2400" dirty="0"/>
              <a:t>: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inquinamento</a:t>
            </a:r>
            <a:r>
              <a:rPr lang="en-US" sz="2400" dirty="0"/>
              <a:t> </a:t>
            </a:r>
            <a:r>
              <a:rPr lang="en-US" sz="2400" dirty="0" err="1"/>
              <a:t>dell’aria</a:t>
            </a:r>
            <a:endParaRPr lang="en-US" sz="2400" dirty="0"/>
          </a:p>
          <a:p>
            <a:r>
              <a:rPr lang="en-US" sz="2400" dirty="0"/>
              <a:t>-</a:t>
            </a:r>
            <a:r>
              <a:rPr lang="en-US" sz="2400" dirty="0" err="1"/>
              <a:t>incendi</a:t>
            </a:r>
            <a:endParaRPr lang="en-US" sz="2400" dirty="0"/>
          </a:p>
          <a:p>
            <a:r>
              <a:rPr lang="en-US" sz="2400" dirty="0"/>
              <a:t>-</a:t>
            </a:r>
            <a:r>
              <a:rPr lang="en-US" sz="2400" dirty="0" err="1"/>
              <a:t>esplosioni</a:t>
            </a:r>
            <a:endParaRPr lang="en-US" sz="2400" dirty="0"/>
          </a:p>
        </p:txBody>
      </p:sp>
      <p:pic>
        <p:nvPicPr>
          <p:cNvPr id="3074" name="Picture 2" descr="https://www.breeze-software.com/images/header/BREEZE-logo-homepage-4.png">
            <a:extLst>
              <a:ext uri="{FF2B5EF4-FFF2-40B4-BE49-F238E27FC236}">
                <a16:creationId xmlns:a16="http://schemas.microsoft.com/office/drawing/2014/main" id="{CAF56A09-1C70-4D7F-8FEB-3948E9DA6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60" y="4159079"/>
            <a:ext cx="4762501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89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CDD53-BF0D-4171-BCB0-954BB3E6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401"/>
            <a:ext cx="10515600" cy="673698"/>
          </a:xfrm>
        </p:spPr>
        <p:txBody>
          <a:bodyPr>
            <a:normAutofit fontScale="90000"/>
          </a:bodyPr>
          <a:lstStyle/>
          <a:p>
            <a:r>
              <a:rPr lang="it-IT" u="sng" dirty="0"/>
              <a:t>Finalità del programma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92CE1A-5E88-42BF-A0BD-878821C3B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20099"/>
            <a:ext cx="10515600" cy="463560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 software è progettato per stimare le concentrazioni e la deposizione di inquinanti (non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reattvi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da un complesso di fonti industriali. 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 modello su cui si basa l’emissione dal pennacchio è il tipico modello gaussiano,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dopodichè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entrano in gioco tutti i fattori associati alla meteorologia (velocità e direzione del vento, temperatura)  e alla morfologia del territorio.</a:t>
            </a: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CACD2EE-EB46-4D96-B787-D669BB34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16" t="16374" r="12681" b="16374"/>
          <a:stretch/>
        </p:blipFill>
        <p:spPr>
          <a:xfrm>
            <a:off x="844550" y="3203601"/>
            <a:ext cx="6711461" cy="33258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B1A42A-045A-4010-8DD8-CBF2BC19FA37}"/>
              </a:ext>
            </a:extLst>
          </p:cNvPr>
          <p:cNvSpPr txBox="1"/>
          <p:nvPr/>
        </p:nvSpPr>
        <p:spPr>
          <a:xfrm>
            <a:off x="12103369" y="5276092"/>
            <a:ext cx="2919547" cy="128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623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FD0D1-4266-4E2A-98F0-9B7F7BBD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85" y="768350"/>
            <a:ext cx="10515600" cy="1133475"/>
          </a:xfrm>
        </p:spPr>
        <p:txBody>
          <a:bodyPr/>
          <a:lstStyle/>
          <a:p>
            <a:r>
              <a:rPr lang="it-IT" u="sng" dirty="0"/>
              <a:t>Specifiche software e hardware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83EDC0-DC9D-426B-98EA-29D703B88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153" y="2170165"/>
            <a:ext cx="10515600" cy="278601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BREEZE AERMOD è sviluppato solo per Windows. 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Hardware: processore Intel o AMD, 32 o 64 bit, frequenza di 500-megahertz (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Mhz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o superiori.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Necessita di almeno 256 MB di RAM, (512 MB RAM raccomandati), 2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Gb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spazio disponibile su disco, 1024 x 768 come risoluzione minima del display.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Inoltre per il suo funzionamento necessita di dati da NET Framework 4.0 o successive.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382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F40845-9487-4BA9-95F3-190C6038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4" y="328934"/>
            <a:ext cx="10515600" cy="1022862"/>
          </a:xfrm>
        </p:spPr>
        <p:txBody>
          <a:bodyPr>
            <a:normAutofit/>
          </a:bodyPr>
          <a:lstStyle/>
          <a:p>
            <a:r>
              <a:rPr lang="it-IT" sz="5400" u="sng" dirty="0"/>
              <a:t>Dati in ingresso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254639-565A-4877-A64B-8DDDA55BB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201" y="1584316"/>
            <a:ext cx="3518924" cy="241136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Pennacchio: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Posizione 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Altezza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Diametro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Velocità di uscita del gas </a:t>
            </a:r>
          </a:p>
          <a:p>
            <a:pPr marL="342900" indent="-342900">
              <a:buFontTx/>
              <a:buChar char="-"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66FE61B-8BF4-4BDA-BD38-85F741659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" r="9395" b="51589"/>
          <a:stretch/>
        </p:blipFill>
        <p:spPr>
          <a:xfrm>
            <a:off x="4524273" y="1635935"/>
            <a:ext cx="7198398" cy="2611750"/>
          </a:xfrm>
          <a:prstGeom prst="rect">
            <a:avLst/>
          </a:prstGeom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id="{3C1F78F4-9F84-4BBB-BED3-A00EC20CC91F}"/>
              </a:ext>
            </a:extLst>
          </p:cNvPr>
          <p:cNvSpPr/>
          <p:nvPr/>
        </p:nvSpPr>
        <p:spPr>
          <a:xfrm rot="10800000">
            <a:off x="7858001" y="4270794"/>
            <a:ext cx="917289" cy="988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41C9AC-2821-434A-A272-E0416D1C0388}"/>
              </a:ext>
            </a:extLst>
          </p:cNvPr>
          <p:cNvSpPr txBox="1"/>
          <p:nvPr/>
        </p:nvSpPr>
        <p:spPr>
          <a:xfrm>
            <a:off x="7165554" y="5296795"/>
            <a:ext cx="3556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Una schermata esemplificativa per l’inserimento di dati riguardanti 5 pennacchi.</a:t>
            </a:r>
          </a:p>
        </p:txBody>
      </p:sp>
    </p:spTree>
    <p:extLst>
      <p:ext uri="{BB962C8B-B14F-4D97-AF65-F5344CB8AC3E}">
        <p14:creationId xmlns:p14="http://schemas.microsoft.com/office/powerpoint/2010/main" val="248991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BBEBE0-3713-4B92-B0EA-8040C6EF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19095"/>
            <a:ext cx="5721350" cy="1006039"/>
          </a:xfrm>
        </p:spPr>
        <p:txBody>
          <a:bodyPr/>
          <a:lstStyle/>
          <a:p>
            <a:r>
              <a:rPr lang="it-IT" u="sng" dirty="0"/>
              <a:t>Dati in ingresso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F42B82-81EE-4705-BF6E-B35908D28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650" y="1492302"/>
            <a:ext cx="10515600" cy="3153440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 quanto riguarda meteorologia e territorio ho dovuto richiedere dei dati esemplificativi direttamente al sito di </a:t>
            </a:r>
            <a:r>
              <a:rPr lang="it-IT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breeze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Meteorologia:</a:t>
            </a:r>
          </a:p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Velocità e direzione del vento</a:t>
            </a:r>
          </a:p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Temperatura aria</a:t>
            </a:r>
          </a:p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Eventuali precipitazioni</a:t>
            </a:r>
          </a:p>
          <a:p>
            <a:pPr marL="342900" indent="-342900">
              <a:buFontTx/>
              <a:buChar char="-"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079C84-8C36-4BBC-888F-2ED520AAAB07}"/>
              </a:ext>
            </a:extLst>
          </p:cNvPr>
          <p:cNvSpPr txBox="1"/>
          <p:nvPr/>
        </p:nvSpPr>
        <p:spPr>
          <a:xfrm>
            <a:off x="374650" y="4180344"/>
            <a:ext cx="49273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Territorio: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Si importano mappe con la loro morfologia, sia a </a:t>
            </a:r>
            <a:r>
              <a:rPr lang="it-IT" sz="2400" dirty="0" err="1"/>
              <a:t>macroscala</a:t>
            </a:r>
            <a:r>
              <a:rPr lang="it-IT" sz="2400" dirty="0"/>
              <a:t> che a poche decine di metri quadrati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Si possono costruire edifici di ogni forma per simulare gli ostacoli dell’inquinante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E35FB18-998E-4433-8B91-988F87BAE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7" t="30528" r="26452" b="12025"/>
          <a:stretch/>
        </p:blipFill>
        <p:spPr>
          <a:xfrm>
            <a:off x="5101715" y="2596840"/>
            <a:ext cx="3576484" cy="2630636"/>
          </a:xfrm>
          <a:prstGeom prst="rect">
            <a:avLst/>
          </a:prstGeom>
        </p:spPr>
      </p:pic>
      <p:cxnSp>
        <p:nvCxnSpPr>
          <p:cNvPr id="10" name="Connettore a gomito 9">
            <a:extLst>
              <a:ext uri="{FF2B5EF4-FFF2-40B4-BE49-F238E27FC236}">
                <a16:creationId xmlns:a16="http://schemas.microsoft.com/office/drawing/2014/main" id="{8E6485AE-E4B5-47F4-AA4C-D5CEAB4E98B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74388" y="4224743"/>
            <a:ext cx="1338828" cy="12500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057675D-1C68-49FE-BB13-D65ED752BB06}"/>
              </a:ext>
            </a:extLst>
          </p:cNvPr>
          <p:cNvSpPr txBox="1"/>
          <p:nvPr/>
        </p:nvSpPr>
        <p:spPr>
          <a:xfrm>
            <a:off x="7152971" y="5415929"/>
            <a:ext cx="3050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azzurro la posizione del pennacchio</a:t>
            </a:r>
          </a:p>
          <a:p>
            <a:r>
              <a:rPr lang="it-IT" dirty="0"/>
              <a:t>In blu invece è segnato il contorno degli edifici (ostacoli)</a:t>
            </a:r>
          </a:p>
        </p:txBody>
      </p:sp>
    </p:spTree>
    <p:extLst>
      <p:ext uri="{BB962C8B-B14F-4D97-AF65-F5344CB8AC3E}">
        <p14:creationId xmlns:p14="http://schemas.microsoft.com/office/powerpoint/2010/main" val="315292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6CACB6C-97E2-46A3-9A63-1B5CA068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70" y="320864"/>
            <a:ext cx="10515600" cy="947737"/>
          </a:xfrm>
        </p:spPr>
        <p:txBody>
          <a:bodyPr>
            <a:normAutofit/>
          </a:bodyPr>
          <a:lstStyle/>
          <a:p>
            <a:r>
              <a:rPr lang="it-IT" u="sng" dirty="0"/>
              <a:t>Funzionamento generale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53DEB4A-1AA5-48F9-9AF7-609B88132B63}"/>
              </a:ext>
            </a:extLst>
          </p:cNvPr>
          <p:cNvSpPr txBox="1"/>
          <p:nvPr/>
        </p:nvSpPr>
        <p:spPr>
          <a:xfrm>
            <a:off x="533400" y="1554480"/>
            <a:ext cx="10402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-Si importa la mappa </a:t>
            </a:r>
          </a:p>
          <a:p>
            <a:r>
              <a:rPr lang="it-IT" dirty="0"/>
              <a:t>-Si inseriscono le sorgenti di emissione di inquinanti con le loro caratteristiche</a:t>
            </a:r>
          </a:p>
          <a:p>
            <a:r>
              <a:rPr lang="it-IT" dirty="0"/>
              <a:t>-Si inseriscono i recettori per la lettura dei valori di concentrazione</a:t>
            </a:r>
          </a:p>
          <a:p>
            <a:r>
              <a:rPr lang="it-IT" dirty="0"/>
              <a:t>-Si costruiscono gli edifici sulla mappa</a:t>
            </a:r>
          </a:p>
          <a:p>
            <a:r>
              <a:rPr lang="it-IT" dirty="0"/>
              <a:t>-Si importa l’orografia della mappa</a:t>
            </a:r>
          </a:p>
          <a:p>
            <a:r>
              <a:rPr lang="it-IT" dirty="0"/>
              <a:t>-Si definiscono le caratteristiche meteo</a:t>
            </a:r>
          </a:p>
          <a:p>
            <a:r>
              <a:rPr lang="it-IT" dirty="0"/>
              <a:t>-Si imposta l’output che si vuole ottenere</a:t>
            </a:r>
          </a:p>
          <a:p>
            <a:r>
              <a:rPr lang="it-IT" dirty="0"/>
              <a:t>-Si fa partire il programma e si leggono i dati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3E9A606-AA8C-4067-9DB0-889DDF238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00" t="34882" r="20375" b="17095"/>
          <a:stretch/>
        </p:blipFill>
        <p:spPr>
          <a:xfrm>
            <a:off x="5044440" y="2974379"/>
            <a:ext cx="6903720" cy="359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C9F87-5858-4AE5-A1ED-B9037615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72" y="1484158"/>
            <a:ext cx="10515600" cy="1140134"/>
          </a:xfrm>
        </p:spPr>
        <p:txBody>
          <a:bodyPr>
            <a:normAutofit fontScale="90000"/>
          </a:bodyPr>
          <a:lstStyle/>
          <a:p>
            <a:r>
              <a:rPr lang="it-IT" u="sng" dirty="0"/>
              <a:t>Particolarità – distinzione fra inquinanti</a:t>
            </a:r>
            <a:br>
              <a:rPr lang="it-IT" dirty="0"/>
            </a:br>
            <a:endParaRPr lang="it-IT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B98EB5C-F31C-4D7B-91DD-0BDE2C616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09EF032-DF7B-42EB-AF95-ED3100DAB68C}"/>
              </a:ext>
            </a:extLst>
          </p:cNvPr>
          <p:cNvSpPr txBox="1"/>
          <p:nvPr/>
        </p:nvSpPr>
        <p:spPr>
          <a:xfrm>
            <a:off x="609600" y="2054225"/>
            <a:ext cx="10652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Una peculiarità di questo software, diversamente da altri, è che distingue il comportamento di centinaia di inquinanti differenti, considerandone le varie caratteristiche fisico-chimiche. </a:t>
            </a:r>
          </a:p>
          <a:p>
            <a:endParaRPr lang="it-IT" sz="2400" dirty="0"/>
          </a:p>
          <a:p>
            <a:r>
              <a:rPr lang="it-IT" sz="2400" dirty="0"/>
              <a:t>Un esempio con il benzene: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F4DC1DD-8EC4-4B53-BBE5-F9873D624758}"/>
              </a:ext>
            </a:extLst>
          </p:cNvPr>
          <p:cNvSpPr txBox="1"/>
          <p:nvPr/>
        </p:nvSpPr>
        <p:spPr>
          <a:xfrm>
            <a:off x="609600" y="3276600"/>
            <a:ext cx="11170920" cy="102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DE0E6C0-A944-40B0-A6D0-17F5F63BF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50" t="18851" r="12250" b="74479"/>
          <a:stretch/>
        </p:blipFill>
        <p:spPr>
          <a:xfrm>
            <a:off x="609600" y="4098156"/>
            <a:ext cx="10972800" cy="45720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B0680D9-2E5D-4EAF-9FAE-E270DE16F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25" t="64230" r="12001" b="31546"/>
          <a:stretch/>
        </p:blipFill>
        <p:spPr>
          <a:xfrm>
            <a:off x="609600" y="4583941"/>
            <a:ext cx="10972800" cy="45028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45219E9-2686-453C-98CA-7AF371FA4D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25" t="35771" r="6433" b="53999"/>
          <a:stretch/>
        </p:blipFill>
        <p:spPr>
          <a:xfrm>
            <a:off x="609600" y="5276835"/>
            <a:ext cx="10972800" cy="70124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550007A-C0FE-43E9-A20F-37D8DA92E9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75" t="84020" r="6250" b="12203"/>
          <a:stretch/>
        </p:blipFill>
        <p:spPr>
          <a:xfrm>
            <a:off x="609600" y="6013008"/>
            <a:ext cx="10972800" cy="36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6BE6BE-F476-4B8C-833A-534FA556F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0" y="243840"/>
            <a:ext cx="10515600" cy="1859280"/>
          </a:xfrm>
        </p:spPr>
        <p:txBody>
          <a:bodyPr>
            <a:normAutofit/>
          </a:bodyPr>
          <a:lstStyle/>
          <a:p>
            <a:r>
              <a:rPr lang="it-IT" u="sng" dirty="0"/>
              <a:t>Conclusioni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C8416D-1980-4118-B26C-18430E0D8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930" y="1490186"/>
            <a:ext cx="11268710" cy="1740694"/>
          </a:xfrm>
        </p:spPr>
        <p:txBody>
          <a:bodyPr>
            <a:normAutofit fontScale="85000" lnSpcReduction="20000"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dispersione degli inquinanti è studiata tenendo in considerazione molti fattori, questo lo rende un software abbastanza complesso da implementare ma senza ombra di dubbio molto completo.</a:t>
            </a:r>
          </a:p>
          <a:p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complessità del software garantisce inoltre di ottenere ottime stime delle concentrazioni con un margine di errore minimo, il gran numero di variabili e parametri considerati rende il software adatto alla previsione e progettazione di pennacchi industriali entro i limiti di legge.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044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3301</TotalTime>
  <Words>507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AERMOD Breeze modeling system</vt:lpstr>
      <vt:lpstr>Autore del software</vt:lpstr>
      <vt:lpstr>Finalità del programma</vt:lpstr>
      <vt:lpstr>Specifiche software e hardware</vt:lpstr>
      <vt:lpstr>Dati in ingresso</vt:lpstr>
      <vt:lpstr>Dati in ingresso</vt:lpstr>
      <vt:lpstr>Funzionamento generale</vt:lpstr>
      <vt:lpstr>Particolarità – distinzione fra inquinanti </vt:lpstr>
      <vt:lpstr>Conclusioni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AERMOD Breeze modeling system</dc:title>
  <dc:creator>giacomo barbesti</dc:creator>
  <cp:lastModifiedBy>giacomo barbesti</cp:lastModifiedBy>
  <cp:revision>22</cp:revision>
  <dcterms:created xsi:type="dcterms:W3CDTF">2018-08-15T10:47:10Z</dcterms:created>
  <dcterms:modified xsi:type="dcterms:W3CDTF">2018-08-17T17:48:34Z</dcterms:modified>
</cp:coreProperties>
</file>