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&amp;ehk=lodfny0oPVDFuW50nQdoqA&amp;r=0&amp;pid=OfficeInsert" ContentType="image/jpeg"/>
  <Default Extension="jpg&amp;ehk=BN0qwejBJiWLS5EWc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1" r:id="rId2"/>
    <p:sldId id="262" r:id="rId3"/>
    <p:sldId id="264" r:id="rId4"/>
    <p:sldId id="263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8" r:id="rId1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Mencaroni" initials="BM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78C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5" autoAdjust="0"/>
    <p:restoredTop sz="94618" autoAdjust="0"/>
  </p:normalViewPr>
  <p:slideViewPr>
    <p:cSldViewPr snapToGrid="0" snapToObjects="1">
      <p:cViewPr>
        <p:scale>
          <a:sx n="80" d="100"/>
          <a:sy n="80" d="100"/>
        </p:scale>
        <p:origin x="-1056" y="-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44493352" TargetMode="External"/><Relationship Id="rId2" Type="http://schemas.openxmlformats.org/officeDocument/2006/relationships/image" Target="../media/image4.jpg&amp;ehk=lodfny0oPVDFuW50nQdoqA&amp;r=0&amp;pid=OfficeInsert"/><Relationship Id="rId1" Type="http://schemas.openxmlformats.org/officeDocument/2006/relationships/hyperlink" Target="https://www.aimsun.com/" TargetMode="External"/><Relationship Id="rId6" Type="http://schemas.openxmlformats.org/officeDocument/2006/relationships/hyperlink" Target="https://vimeo.com/144493369" TargetMode="External"/><Relationship Id="rId5" Type="http://schemas.openxmlformats.org/officeDocument/2006/relationships/image" Target="../media/image6.jpg&amp;ehk=BN0qwejBJiWLS5EWc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44493352" TargetMode="External"/><Relationship Id="rId7" Type="http://schemas.openxmlformats.org/officeDocument/2006/relationships/hyperlink" Target="https://vimeo.com/144493369" TargetMode="External"/><Relationship Id="rId1" Type="http://schemas.openxmlformats.org/officeDocument/2006/relationships/image" Target="../media/image4.jpg&amp;ehk=lodfny0oPVDFuW50nQdoqA&amp;r=0&amp;pid=OfficeInsert"/><Relationship Id="rId6" Type="http://schemas.openxmlformats.org/officeDocument/2006/relationships/image" Target="../media/image6.jpg&amp;ehk=BN0qwejBJiWLS5EWc"/><Relationship Id="rId5" Type="http://schemas.openxmlformats.org/officeDocument/2006/relationships/image" Target="../media/image5.png"/><Relationship Id="rId4" Type="http://schemas.openxmlformats.org/officeDocument/2006/relationships/hyperlink" Target="https://www.aimsun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347B6-39B2-4AA5-9BA0-FFD088E7F5B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0E5B5B2-E5B7-40A4-BC54-6645CC9AF09C}">
      <dgm:prSet phldrT="[Testo]"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Descrizione</a:t>
          </a:r>
        </a:p>
      </dgm:t>
    </dgm:pt>
    <dgm:pt modelId="{1309739B-0E81-4C24-9287-3212CDBD8831}" type="parTrans" cxnId="{E7E72631-DFBA-473F-AAD6-357F4F6F34FD}">
      <dgm:prSet/>
      <dgm:spPr/>
      <dgm:t>
        <a:bodyPr/>
        <a:lstStyle/>
        <a:p>
          <a:endParaRPr lang="it-IT"/>
        </a:p>
      </dgm:t>
    </dgm:pt>
    <dgm:pt modelId="{0AC998AD-98A3-43C7-B930-ACE047155F25}" type="sibTrans" cxnId="{E7E72631-DFBA-473F-AAD6-357F4F6F34FD}">
      <dgm:prSet/>
      <dgm:spPr/>
      <dgm:t>
        <a:bodyPr/>
        <a:lstStyle/>
        <a:p>
          <a:endParaRPr lang="it-IT"/>
        </a:p>
      </dgm:t>
    </dgm:pt>
    <dgm:pt modelId="{490BB121-25C1-42A7-B587-4DCFD47E35D9}">
      <dgm:prSet phldrT="[Testo]" custT="1"/>
      <dgm:spPr>
        <a:solidFill>
          <a:srgbClr val="728FA5"/>
        </a:solidFill>
      </dgm:spPr>
      <dgm:t>
        <a:bodyPr/>
        <a:lstStyle/>
        <a:p>
          <a:pPr algn="l"/>
          <a:r>
            <a:rPr lang="it-IT" sz="1900" dirty="0" err="1"/>
            <a:t>Aimsun</a:t>
          </a:r>
          <a:r>
            <a:rPr lang="it-IT" sz="1900" dirty="0"/>
            <a:t> è un software di modellazione del traffico utilizzato per migliorare le infrastrutture stradali monitorando il traffico nell’ottica di ridurre le emissioni e la congestione</a:t>
          </a:r>
        </a:p>
      </dgm:t>
    </dgm:pt>
    <dgm:pt modelId="{F853927D-E69D-4267-95A6-6AB78C5F4B15}" type="parTrans" cxnId="{B6328A84-A94E-4550-90A5-1F9D24723311}">
      <dgm:prSet/>
      <dgm:spPr/>
      <dgm:t>
        <a:bodyPr/>
        <a:lstStyle/>
        <a:p>
          <a:endParaRPr lang="it-IT"/>
        </a:p>
      </dgm:t>
    </dgm:pt>
    <dgm:pt modelId="{5606FC04-E2F6-4056-97C0-255B3BAF54B6}" type="sibTrans" cxnId="{B6328A84-A94E-4550-90A5-1F9D24723311}">
      <dgm:prSet/>
      <dgm:spPr/>
      <dgm:t>
        <a:bodyPr/>
        <a:lstStyle/>
        <a:p>
          <a:endParaRPr lang="it-IT"/>
        </a:p>
      </dgm:t>
    </dgm:pt>
    <dgm:pt modelId="{2D67BD1D-E13F-4031-AF98-DDF622EB213B}">
      <dgm:prSet phldrT="[Testo]"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Autore</a:t>
          </a:r>
        </a:p>
      </dgm:t>
    </dgm:pt>
    <dgm:pt modelId="{5F8B2FC3-495E-4863-B054-D9E532191751}" type="parTrans" cxnId="{3E2DA3D8-EF09-4E45-90DA-B1F2CEA4B45B}">
      <dgm:prSet/>
      <dgm:spPr/>
      <dgm:t>
        <a:bodyPr/>
        <a:lstStyle/>
        <a:p>
          <a:endParaRPr lang="it-IT"/>
        </a:p>
      </dgm:t>
    </dgm:pt>
    <dgm:pt modelId="{E934450C-5F50-4EC7-AB6D-73ECBE2474F3}" type="sibTrans" cxnId="{3E2DA3D8-EF09-4E45-90DA-B1F2CEA4B45B}">
      <dgm:prSet/>
      <dgm:spPr/>
      <dgm:t>
        <a:bodyPr/>
        <a:lstStyle/>
        <a:p>
          <a:endParaRPr lang="it-IT"/>
        </a:p>
      </dgm:t>
    </dgm:pt>
    <dgm:pt modelId="{DE7C3499-0CFB-492A-A4DE-2CB26E2B7ED4}">
      <dgm:prSet phldrT="[Testo]" custT="1"/>
      <dgm:spPr>
        <a:solidFill>
          <a:srgbClr val="728FA5"/>
        </a:soli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it-IT" sz="1900" dirty="0"/>
            <a:t>Esso è sviluppato dall’azienda spagnola TSS -</a:t>
          </a:r>
          <a:r>
            <a:rPr lang="it-IT" sz="1900" dirty="0" err="1"/>
            <a:t>Transport</a:t>
          </a:r>
          <a:r>
            <a:rPr lang="it-IT" sz="1900" dirty="0"/>
            <a:t> </a:t>
          </a:r>
          <a:r>
            <a:rPr lang="it-IT" sz="1900" dirty="0" err="1"/>
            <a:t>Simulatioin</a:t>
          </a:r>
          <a:r>
            <a:rPr lang="it-IT" sz="1900" dirty="0"/>
            <a:t> System ed è distribuito in Italia da REDAS engineering</a:t>
          </a:r>
        </a:p>
      </dgm:t>
    </dgm:pt>
    <dgm:pt modelId="{7309F38D-FC88-4FC7-B23C-93BB052FE7A3}" type="parTrans" cxnId="{B6A040B7-157A-4E98-801A-9820F0C070FA}">
      <dgm:prSet/>
      <dgm:spPr/>
      <dgm:t>
        <a:bodyPr/>
        <a:lstStyle/>
        <a:p>
          <a:endParaRPr lang="it-IT"/>
        </a:p>
      </dgm:t>
    </dgm:pt>
    <dgm:pt modelId="{9A26E078-78B2-408D-8E36-7F8C83B36B9B}" type="sibTrans" cxnId="{B6A040B7-157A-4E98-801A-9820F0C070FA}">
      <dgm:prSet/>
      <dgm:spPr/>
      <dgm:t>
        <a:bodyPr/>
        <a:lstStyle/>
        <a:p>
          <a:endParaRPr lang="it-IT"/>
        </a:p>
      </dgm:t>
    </dgm:pt>
    <dgm:pt modelId="{C9AD389A-229D-4B14-82C1-F678A08F618A}">
      <dgm:prSet phldrT="[Testo]" custT="1"/>
      <dgm:spPr>
        <a:solidFill>
          <a:srgbClr val="728FA5"/>
        </a:solidFill>
      </dgm:spPr>
      <dgm:t>
        <a:bodyPr/>
        <a:lstStyle/>
        <a:p>
          <a:pPr algn="l"/>
          <a:r>
            <a:rPr lang="it-IT" sz="2000" dirty="0"/>
            <a:t>Il software </a:t>
          </a:r>
          <a:r>
            <a:rPr lang="it-IT" sz="2000" dirty="0" err="1"/>
            <a:t>Aimsun</a:t>
          </a:r>
          <a:r>
            <a:rPr lang="it-IT" sz="2000" dirty="0"/>
            <a:t> è usato da agenzie governative, comuni, università e consulenti per l'ingegneria e simulazione del traffico, pianificazione dei trasporti e logistica</a:t>
          </a:r>
        </a:p>
      </dgm:t>
    </dgm:pt>
    <dgm:pt modelId="{0F7B76BF-1F41-4B08-9D74-0583BCB0C588}" type="parTrans" cxnId="{D1A9AF00-D4D1-42A5-9F36-DF0C96C99201}">
      <dgm:prSet/>
      <dgm:spPr/>
      <dgm:t>
        <a:bodyPr/>
        <a:lstStyle/>
        <a:p>
          <a:endParaRPr lang="it-IT"/>
        </a:p>
      </dgm:t>
    </dgm:pt>
    <dgm:pt modelId="{4A25D5DF-7A4D-4932-BDAD-24863E9861C9}" type="sibTrans" cxnId="{D1A9AF00-D4D1-42A5-9F36-DF0C96C99201}">
      <dgm:prSet/>
      <dgm:spPr/>
      <dgm:t>
        <a:bodyPr/>
        <a:lstStyle/>
        <a:p>
          <a:endParaRPr lang="it-IT"/>
        </a:p>
      </dgm:t>
    </dgm:pt>
    <dgm:pt modelId="{2664AFDA-B1D6-49A2-BD7F-DA3F84E0F35C}">
      <dgm:prSet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Utilizzatori</a:t>
          </a:r>
        </a:p>
      </dgm:t>
    </dgm:pt>
    <dgm:pt modelId="{26FD872B-60CC-48B9-8E20-A8377ED53BC4}" type="parTrans" cxnId="{B535A38D-EB3A-407B-AEF2-C660E8FCAB65}">
      <dgm:prSet/>
      <dgm:spPr/>
      <dgm:t>
        <a:bodyPr/>
        <a:lstStyle/>
        <a:p>
          <a:endParaRPr lang="it-IT"/>
        </a:p>
      </dgm:t>
    </dgm:pt>
    <dgm:pt modelId="{A6EF72B7-859F-4F97-A09E-55B280C182E2}" type="sibTrans" cxnId="{B535A38D-EB3A-407B-AEF2-C660E8FCAB65}">
      <dgm:prSet/>
      <dgm:spPr/>
      <dgm:t>
        <a:bodyPr/>
        <a:lstStyle/>
        <a:p>
          <a:endParaRPr lang="it-IT"/>
        </a:p>
      </dgm:t>
    </dgm:pt>
    <dgm:pt modelId="{A51770D7-B7E1-4180-AFCA-BFE85414B92F}">
      <dgm:prSet phldrT="[Testo]" custT="1"/>
      <dgm:spPr>
        <a:solidFill>
          <a:srgbClr val="728FA5"/>
        </a:soli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it-IT" sz="1800" b="0" u="none" dirty="0">
              <a:hlinkClick xmlns:r="http://schemas.openxmlformats.org/officeDocument/2006/relationships" r:id="rId1"/>
            </a:rPr>
            <a:t>Una versione prova è scaricabile gratuitamente presso il sito </a:t>
          </a:r>
          <a:r>
            <a:rPr lang="it-IT" sz="1800" dirty="0">
              <a:hlinkClick xmlns:r="http://schemas.openxmlformats.org/officeDocument/2006/relationships" r:id="rId1"/>
            </a:rPr>
            <a:t>http://www.aimsun.com/</a:t>
          </a:r>
          <a:endParaRPr lang="it-IT" sz="1800" dirty="0"/>
        </a:p>
      </dgm:t>
    </dgm:pt>
    <dgm:pt modelId="{253C9CB2-DE9D-45F8-AD4B-4A0A8E509808}" type="parTrans" cxnId="{1CCF9024-6AD9-4740-86C1-E4861BC6D0E1}">
      <dgm:prSet/>
      <dgm:spPr/>
      <dgm:t>
        <a:bodyPr/>
        <a:lstStyle/>
        <a:p>
          <a:endParaRPr lang="it-IT"/>
        </a:p>
      </dgm:t>
    </dgm:pt>
    <dgm:pt modelId="{28D77A40-25B2-4A2E-A419-56E55C935B3D}" type="sibTrans" cxnId="{1CCF9024-6AD9-4740-86C1-E4861BC6D0E1}">
      <dgm:prSet/>
      <dgm:spPr/>
      <dgm:t>
        <a:bodyPr/>
        <a:lstStyle/>
        <a:p>
          <a:endParaRPr lang="it-IT"/>
        </a:p>
      </dgm:t>
    </dgm:pt>
    <dgm:pt modelId="{EB19B7E2-C945-4A65-A431-988181B007E7}">
      <dgm:prSet phldrT="[Testo]" custT="1"/>
      <dgm:spPr>
        <a:solidFill>
          <a:srgbClr val="728FA5"/>
        </a:soli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endParaRPr lang="it-IT" sz="1200" dirty="0"/>
        </a:p>
      </dgm:t>
    </dgm:pt>
    <dgm:pt modelId="{FA421729-A97A-407E-9754-86810470A18D}" type="parTrans" cxnId="{7BC9EAFD-00B6-45B2-969B-63FE9E567674}">
      <dgm:prSet/>
      <dgm:spPr/>
      <dgm:t>
        <a:bodyPr/>
        <a:lstStyle/>
        <a:p>
          <a:endParaRPr lang="it-IT"/>
        </a:p>
      </dgm:t>
    </dgm:pt>
    <dgm:pt modelId="{E5A01F2D-84BF-4F9A-9270-D2D09BCAE6FC}" type="sibTrans" cxnId="{7BC9EAFD-00B6-45B2-969B-63FE9E567674}">
      <dgm:prSet/>
      <dgm:spPr/>
      <dgm:t>
        <a:bodyPr/>
        <a:lstStyle/>
        <a:p>
          <a:endParaRPr lang="it-IT"/>
        </a:p>
      </dgm:t>
    </dgm:pt>
    <dgm:pt modelId="{3767A36D-D168-4536-BEE7-4F7993F75CAA}" type="pres">
      <dgm:prSet presAssocID="{CEB347B6-39B2-4AA5-9BA0-FFD088E7F5B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69131AA-EBD7-448B-BE82-5BA9BA7356CA}" type="pres">
      <dgm:prSet presAssocID="{90E5B5B2-E5B7-40A4-BC54-6645CC9AF09C}" presName="compositeNode" presStyleCnt="0">
        <dgm:presLayoutVars>
          <dgm:bulletEnabled val="1"/>
        </dgm:presLayoutVars>
      </dgm:prSet>
      <dgm:spPr/>
    </dgm:pt>
    <dgm:pt modelId="{1BADB908-B111-43C0-B74E-34EC675D9E08}" type="pres">
      <dgm:prSet presAssocID="{90E5B5B2-E5B7-40A4-BC54-6645CC9AF09C}" presName="image" presStyleLbl="fgImgPlac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l="-39000" r="-39000"/>
          </a:stretch>
        </a:blipFill>
      </dgm:spPr>
    </dgm:pt>
    <dgm:pt modelId="{637E4EAB-0309-49CB-A9DD-F1F4A398591C}" type="pres">
      <dgm:prSet presAssocID="{90E5B5B2-E5B7-40A4-BC54-6645CC9AF09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61821-65B8-4F8E-89E1-A5E333EBBE40}" type="pres">
      <dgm:prSet presAssocID="{90E5B5B2-E5B7-40A4-BC54-6645CC9AF09C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01EF6D-42D1-4644-8DCF-84D4C29D7F08}" type="pres">
      <dgm:prSet presAssocID="{0AC998AD-98A3-43C7-B930-ACE047155F25}" presName="sibTrans" presStyleCnt="0"/>
      <dgm:spPr/>
    </dgm:pt>
    <dgm:pt modelId="{699CFD60-6596-443A-B513-30E07FE48747}" type="pres">
      <dgm:prSet presAssocID="{2D67BD1D-E13F-4031-AF98-DDF622EB213B}" presName="compositeNode" presStyleCnt="0">
        <dgm:presLayoutVars>
          <dgm:bulletEnabled val="1"/>
        </dgm:presLayoutVars>
      </dgm:prSet>
      <dgm:spPr/>
    </dgm:pt>
    <dgm:pt modelId="{C9189F20-727D-4D49-8913-DDE7F80A2FD9}" type="pres">
      <dgm:prSet presAssocID="{2D67BD1D-E13F-4031-AF98-DDF622EB213B}" presName="image" presStyleLbl="fgImgPlace1" presStyleIdx="1" presStyleCnt="3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E4E79018-6218-4B04-97E4-4F8005ACD2DB}" type="pres">
      <dgm:prSet presAssocID="{2D67BD1D-E13F-4031-AF98-DDF622EB213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7BE92-D809-4CCA-B107-C83650F550ED}" type="pres">
      <dgm:prSet presAssocID="{2D67BD1D-E13F-4031-AF98-DDF622EB213B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838B6-F3FD-4187-A29D-F8DBE7A9B5AF}" type="pres">
      <dgm:prSet presAssocID="{E934450C-5F50-4EC7-AB6D-73ECBE2474F3}" presName="sibTrans" presStyleCnt="0"/>
      <dgm:spPr/>
    </dgm:pt>
    <dgm:pt modelId="{009C7534-DF85-41E7-9297-7BD40D8750E6}" type="pres">
      <dgm:prSet presAssocID="{2664AFDA-B1D6-49A2-BD7F-DA3F84E0F35C}" presName="compositeNode" presStyleCnt="0">
        <dgm:presLayoutVars>
          <dgm:bulletEnabled val="1"/>
        </dgm:presLayoutVars>
      </dgm:prSet>
      <dgm:spPr/>
    </dgm:pt>
    <dgm:pt modelId="{2528D69C-4155-41C9-9167-B68FA51B4BE9}" type="pres">
      <dgm:prSet presAssocID="{2664AFDA-B1D6-49A2-BD7F-DA3F84E0F35C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32000" r="-32000"/>
          </a:stretch>
        </a:blipFill>
      </dgm:spPr>
    </dgm:pt>
    <dgm:pt modelId="{5D61B76C-2119-4257-873F-B908DD31BBC8}" type="pres">
      <dgm:prSet presAssocID="{2664AFDA-B1D6-49A2-BD7F-DA3F84E0F35C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DF730-AE62-492B-A695-B7E07D48AE01}" type="pres">
      <dgm:prSet presAssocID="{2664AFDA-B1D6-49A2-BD7F-DA3F84E0F35C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581F24-D776-4A06-B099-BD0CF44560A3}" type="presOf" srcId="{490BB121-25C1-42A7-B587-4DCFD47E35D9}" destId="{637E4EAB-0309-49CB-A9DD-F1F4A398591C}" srcOrd="0" destOrd="0" presId="urn:microsoft.com/office/officeart/2005/8/layout/hList2"/>
    <dgm:cxn modelId="{3E2DA3D8-EF09-4E45-90DA-B1F2CEA4B45B}" srcId="{CEB347B6-39B2-4AA5-9BA0-FFD088E7F5B4}" destId="{2D67BD1D-E13F-4031-AF98-DDF622EB213B}" srcOrd="1" destOrd="0" parTransId="{5F8B2FC3-495E-4863-B054-D9E532191751}" sibTransId="{E934450C-5F50-4EC7-AB6D-73ECBE2474F3}"/>
    <dgm:cxn modelId="{FBC985E4-2D9B-454E-9EB3-0C3DECA5CB61}" type="presOf" srcId="{2664AFDA-B1D6-49A2-BD7F-DA3F84E0F35C}" destId="{953DF730-AE62-492B-A695-B7E07D48AE01}" srcOrd="0" destOrd="0" presId="urn:microsoft.com/office/officeart/2005/8/layout/hList2"/>
    <dgm:cxn modelId="{1CCF9024-6AD9-4740-86C1-E4861BC6D0E1}" srcId="{2D67BD1D-E13F-4031-AF98-DDF622EB213B}" destId="{A51770D7-B7E1-4180-AFCA-BFE85414B92F}" srcOrd="1" destOrd="0" parTransId="{253C9CB2-DE9D-45F8-AD4B-4A0A8E509808}" sibTransId="{28D77A40-25B2-4A2E-A419-56E55C935B3D}"/>
    <dgm:cxn modelId="{D146E331-B75A-446A-9597-638197C366FC}" type="presOf" srcId="{C9AD389A-229D-4B14-82C1-F678A08F618A}" destId="{5D61B76C-2119-4257-873F-B908DD31BBC8}" srcOrd="0" destOrd="0" presId="urn:microsoft.com/office/officeart/2005/8/layout/hList2"/>
    <dgm:cxn modelId="{A7548879-1948-4999-A7CC-6393DA72CACB}" type="presOf" srcId="{2D67BD1D-E13F-4031-AF98-DDF622EB213B}" destId="{1DC7BE92-D809-4CCA-B107-C83650F550ED}" srcOrd="0" destOrd="0" presId="urn:microsoft.com/office/officeart/2005/8/layout/hList2"/>
    <dgm:cxn modelId="{B6A040B7-157A-4E98-801A-9820F0C070FA}" srcId="{2D67BD1D-E13F-4031-AF98-DDF622EB213B}" destId="{DE7C3499-0CFB-492A-A4DE-2CB26E2B7ED4}" srcOrd="0" destOrd="0" parTransId="{7309F38D-FC88-4FC7-B23C-93BB052FE7A3}" sibTransId="{9A26E078-78B2-408D-8E36-7F8C83B36B9B}"/>
    <dgm:cxn modelId="{B6328A84-A94E-4550-90A5-1F9D24723311}" srcId="{90E5B5B2-E5B7-40A4-BC54-6645CC9AF09C}" destId="{490BB121-25C1-42A7-B587-4DCFD47E35D9}" srcOrd="0" destOrd="0" parTransId="{F853927D-E69D-4267-95A6-6AB78C5F4B15}" sibTransId="{5606FC04-E2F6-4056-97C0-255B3BAF54B6}"/>
    <dgm:cxn modelId="{F86A59B0-A167-4CDF-9365-F68E59F5CA17}" type="presOf" srcId="{A51770D7-B7E1-4180-AFCA-BFE85414B92F}" destId="{E4E79018-6218-4B04-97E4-4F8005ACD2DB}" srcOrd="0" destOrd="1" presId="urn:microsoft.com/office/officeart/2005/8/layout/hList2"/>
    <dgm:cxn modelId="{D1A9AF00-D4D1-42A5-9F36-DF0C96C99201}" srcId="{2664AFDA-B1D6-49A2-BD7F-DA3F84E0F35C}" destId="{C9AD389A-229D-4B14-82C1-F678A08F618A}" srcOrd="0" destOrd="0" parTransId="{0F7B76BF-1F41-4B08-9D74-0583BCB0C588}" sibTransId="{4A25D5DF-7A4D-4932-BDAD-24863E9861C9}"/>
    <dgm:cxn modelId="{7BC9EAFD-00B6-45B2-969B-63FE9E567674}" srcId="{2D67BD1D-E13F-4031-AF98-DDF622EB213B}" destId="{EB19B7E2-C945-4A65-A431-988181B007E7}" srcOrd="2" destOrd="0" parTransId="{FA421729-A97A-407E-9754-86810470A18D}" sibTransId="{E5A01F2D-84BF-4F9A-9270-D2D09BCAE6FC}"/>
    <dgm:cxn modelId="{1B0CFFC6-DAC7-4204-BBE8-49D426E6209A}" type="presOf" srcId="{90E5B5B2-E5B7-40A4-BC54-6645CC9AF09C}" destId="{3C861821-65B8-4F8E-89E1-A5E333EBBE40}" srcOrd="0" destOrd="0" presId="urn:microsoft.com/office/officeart/2005/8/layout/hList2"/>
    <dgm:cxn modelId="{0FB285B8-363D-4C02-86B1-1ED6F3272E13}" type="presOf" srcId="{EB19B7E2-C945-4A65-A431-988181B007E7}" destId="{E4E79018-6218-4B04-97E4-4F8005ACD2DB}" srcOrd="0" destOrd="2" presId="urn:microsoft.com/office/officeart/2005/8/layout/hList2"/>
    <dgm:cxn modelId="{7A338D67-45E8-4ECA-9993-D610918AB44D}" type="presOf" srcId="{DE7C3499-0CFB-492A-A4DE-2CB26E2B7ED4}" destId="{E4E79018-6218-4B04-97E4-4F8005ACD2DB}" srcOrd="0" destOrd="0" presId="urn:microsoft.com/office/officeart/2005/8/layout/hList2"/>
    <dgm:cxn modelId="{E7E72631-DFBA-473F-AAD6-357F4F6F34FD}" srcId="{CEB347B6-39B2-4AA5-9BA0-FFD088E7F5B4}" destId="{90E5B5B2-E5B7-40A4-BC54-6645CC9AF09C}" srcOrd="0" destOrd="0" parTransId="{1309739B-0E81-4C24-9287-3212CDBD8831}" sibTransId="{0AC998AD-98A3-43C7-B930-ACE047155F25}"/>
    <dgm:cxn modelId="{B535A38D-EB3A-407B-AEF2-C660E8FCAB65}" srcId="{CEB347B6-39B2-4AA5-9BA0-FFD088E7F5B4}" destId="{2664AFDA-B1D6-49A2-BD7F-DA3F84E0F35C}" srcOrd="2" destOrd="0" parTransId="{26FD872B-60CC-48B9-8E20-A8377ED53BC4}" sibTransId="{A6EF72B7-859F-4F97-A09E-55B280C182E2}"/>
    <dgm:cxn modelId="{8E357221-C724-42A5-B7CF-A37301932F6E}" type="presOf" srcId="{CEB347B6-39B2-4AA5-9BA0-FFD088E7F5B4}" destId="{3767A36D-D168-4536-BEE7-4F7993F75CAA}" srcOrd="0" destOrd="0" presId="urn:microsoft.com/office/officeart/2005/8/layout/hList2"/>
    <dgm:cxn modelId="{02B9CD27-FB8D-4DBF-A0E8-BD730A2126C2}" type="presParOf" srcId="{3767A36D-D168-4536-BEE7-4F7993F75CAA}" destId="{869131AA-EBD7-448B-BE82-5BA9BA7356CA}" srcOrd="0" destOrd="0" presId="urn:microsoft.com/office/officeart/2005/8/layout/hList2"/>
    <dgm:cxn modelId="{77975F68-0CEB-4F9F-96BD-13451200BE82}" type="presParOf" srcId="{869131AA-EBD7-448B-BE82-5BA9BA7356CA}" destId="{1BADB908-B111-43C0-B74E-34EC675D9E08}" srcOrd="0" destOrd="0" presId="urn:microsoft.com/office/officeart/2005/8/layout/hList2"/>
    <dgm:cxn modelId="{388023DB-D066-4330-B78C-8D720F4A22F7}" type="presParOf" srcId="{869131AA-EBD7-448B-BE82-5BA9BA7356CA}" destId="{637E4EAB-0309-49CB-A9DD-F1F4A398591C}" srcOrd="1" destOrd="0" presId="urn:microsoft.com/office/officeart/2005/8/layout/hList2"/>
    <dgm:cxn modelId="{5FE59EFA-992E-4FD7-8D21-188C9009DCCD}" type="presParOf" srcId="{869131AA-EBD7-448B-BE82-5BA9BA7356CA}" destId="{3C861821-65B8-4F8E-89E1-A5E333EBBE40}" srcOrd="2" destOrd="0" presId="urn:microsoft.com/office/officeart/2005/8/layout/hList2"/>
    <dgm:cxn modelId="{1DF6DF41-C307-49B7-B748-67E7F8885276}" type="presParOf" srcId="{3767A36D-D168-4536-BEE7-4F7993F75CAA}" destId="{DF01EF6D-42D1-4644-8DCF-84D4C29D7F08}" srcOrd="1" destOrd="0" presId="urn:microsoft.com/office/officeart/2005/8/layout/hList2"/>
    <dgm:cxn modelId="{6D486EF2-9D83-4DF3-B223-1067022D342C}" type="presParOf" srcId="{3767A36D-D168-4536-BEE7-4F7993F75CAA}" destId="{699CFD60-6596-443A-B513-30E07FE48747}" srcOrd="2" destOrd="0" presId="urn:microsoft.com/office/officeart/2005/8/layout/hList2"/>
    <dgm:cxn modelId="{824F8F90-600E-44A3-B1E6-F8154691F4D1}" type="presParOf" srcId="{699CFD60-6596-443A-B513-30E07FE48747}" destId="{C9189F20-727D-4D49-8913-DDE7F80A2FD9}" srcOrd="0" destOrd="0" presId="urn:microsoft.com/office/officeart/2005/8/layout/hList2"/>
    <dgm:cxn modelId="{680092D3-79BE-468E-907C-4D4790327B28}" type="presParOf" srcId="{699CFD60-6596-443A-B513-30E07FE48747}" destId="{E4E79018-6218-4B04-97E4-4F8005ACD2DB}" srcOrd="1" destOrd="0" presId="urn:microsoft.com/office/officeart/2005/8/layout/hList2"/>
    <dgm:cxn modelId="{5860B9EF-F4C4-4626-9A45-376BACDB4785}" type="presParOf" srcId="{699CFD60-6596-443A-B513-30E07FE48747}" destId="{1DC7BE92-D809-4CCA-B107-C83650F550ED}" srcOrd="2" destOrd="0" presId="urn:microsoft.com/office/officeart/2005/8/layout/hList2"/>
    <dgm:cxn modelId="{9DF85DE8-0AAB-4788-9540-112A1F4D0AFF}" type="presParOf" srcId="{3767A36D-D168-4536-BEE7-4F7993F75CAA}" destId="{DFE838B6-F3FD-4187-A29D-F8DBE7A9B5AF}" srcOrd="3" destOrd="0" presId="urn:microsoft.com/office/officeart/2005/8/layout/hList2"/>
    <dgm:cxn modelId="{7170F0B5-A877-4E61-9FB1-F3DDE56B3345}" type="presParOf" srcId="{3767A36D-D168-4536-BEE7-4F7993F75CAA}" destId="{009C7534-DF85-41E7-9297-7BD40D8750E6}" srcOrd="4" destOrd="0" presId="urn:microsoft.com/office/officeart/2005/8/layout/hList2"/>
    <dgm:cxn modelId="{E549600B-B79E-45CE-88D2-42C59C5137E7}" type="presParOf" srcId="{009C7534-DF85-41E7-9297-7BD40D8750E6}" destId="{2528D69C-4155-41C9-9167-B68FA51B4BE9}" srcOrd="0" destOrd="0" presId="urn:microsoft.com/office/officeart/2005/8/layout/hList2"/>
    <dgm:cxn modelId="{F75DA05B-6539-4868-8059-7569FB9A70E5}" type="presParOf" srcId="{009C7534-DF85-41E7-9297-7BD40D8750E6}" destId="{5D61B76C-2119-4257-873F-B908DD31BBC8}" srcOrd="1" destOrd="0" presId="urn:microsoft.com/office/officeart/2005/8/layout/hList2"/>
    <dgm:cxn modelId="{61E91A8A-B046-447D-B3C3-D66D12F9C35E}" type="presParOf" srcId="{009C7534-DF85-41E7-9297-7BD40D8750E6}" destId="{953DF730-AE62-492B-A695-B7E07D48AE0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D3D503-9BC4-4AD6-A1BA-4E094735D8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90BE47-EBD5-4EB7-95E0-181031CE3439}">
      <dgm:prSet phldrT="[Testo]"/>
      <dgm:spPr>
        <a:solidFill>
          <a:srgbClr val="5A778C"/>
        </a:solidFill>
      </dgm:spPr>
      <dgm:t>
        <a:bodyPr/>
        <a:lstStyle/>
        <a:p>
          <a:r>
            <a:rPr lang="it-IT" b="1" dirty="0">
              <a:solidFill>
                <a:schemeClr val="bg1"/>
              </a:solidFill>
            </a:rPr>
            <a:t>Si può valutare</a:t>
          </a:r>
          <a:r>
            <a:rPr lang="it-IT" dirty="0">
              <a:solidFill>
                <a:schemeClr val="bg1"/>
              </a:solidFill>
            </a:rPr>
            <a:t>:</a:t>
          </a:r>
        </a:p>
      </dgm:t>
    </dgm:pt>
    <dgm:pt modelId="{08DF121E-2E8B-4A3F-8A0D-B5E385B424EB}" type="parTrans" cxnId="{BA58365C-0F8C-4472-AB19-866E89EE4FE3}">
      <dgm:prSet/>
      <dgm:spPr/>
      <dgm:t>
        <a:bodyPr/>
        <a:lstStyle/>
        <a:p>
          <a:endParaRPr lang="it-IT"/>
        </a:p>
      </dgm:t>
    </dgm:pt>
    <dgm:pt modelId="{333119D8-55EA-4AC3-87BD-441A159A36AC}" type="sibTrans" cxnId="{BA58365C-0F8C-4472-AB19-866E89EE4FE3}">
      <dgm:prSet/>
      <dgm:spPr/>
      <dgm:t>
        <a:bodyPr/>
        <a:lstStyle/>
        <a:p>
          <a:endParaRPr lang="it-IT"/>
        </a:p>
      </dgm:t>
    </dgm:pt>
    <dgm:pt modelId="{44389C12-1709-4FC1-B93C-D7E513FC3B9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u="sng" dirty="0">
              <a:solidFill>
                <a:schemeClr val="tx2">
                  <a:lumMod val="50000"/>
                </a:schemeClr>
              </a:solidFill>
            </a:rPr>
            <a:t>deflusso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 veicolare, pedonale, ciclistico e dei sistemi di trasporto pubblico;</a:t>
          </a:r>
        </a:p>
      </dgm:t>
    </dgm:pt>
    <dgm:pt modelId="{C0A254D2-E46C-4951-9363-BB46FE5C6F3F}" type="sibTrans" cxnId="{AA0D2E02-D867-41B1-BD65-6A9BF5E94A8A}">
      <dgm:prSet/>
      <dgm:spPr/>
      <dgm:t>
        <a:bodyPr/>
        <a:lstStyle/>
        <a:p>
          <a:endParaRPr lang="it-IT"/>
        </a:p>
      </dgm:t>
    </dgm:pt>
    <dgm:pt modelId="{E3858922-38CA-4609-8E2D-783375C06693}" type="parTrans" cxnId="{AA0D2E02-D867-41B1-BD65-6A9BF5E94A8A}">
      <dgm:prSet/>
      <dgm:spPr/>
      <dgm:t>
        <a:bodyPr/>
        <a:lstStyle/>
        <a:p>
          <a:endParaRPr lang="it-IT"/>
        </a:p>
      </dgm:t>
    </dgm:pt>
    <dgm:pt modelId="{BDD13F56-8253-4908-92BD-2DD176B0118A}">
      <dgm:prSet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lunghezze delle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code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, tempi di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attesa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,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velocità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 medie, eccetera;</a:t>
          </a:r>
        </a:p>
      </dgm:t>
    </dgm:pt>
    <dgm:pt modelId="{55B49ACF-4DBB-453D-A20C-230A6A0F4C74}" type="sibTrans" cxnId="{1F4EB7FF-3038-4397-B61C-4D60FE2865A6}">
      <dgm:prSet/>
      <dgm:spPr/>
      <dgm:t>
        <a:bodyPr/>
        <a:lstStyle/>
        <a:p>
          <a:endParaRPr lang="it-IT"/>
        </a:p>
      </dgm:t>
    </dgm:pt>
    <dgm:pt modelId="{2E347C1E-AB2E-43CC-872F-D7C144A690F6}" type="parTrans" cxnId="{1F4EB7FF-3038-4397-B61C-4D60FE2865A6}">
      <dgm:prSet/>
      <dgm:spPr/>
      <dgm:t>
        <a:bodyPr/>
        <a:lstStyle/>
        <a:p>
          <a:endParaRPr lang="it-IT"/>
        </a:p>
      </dgm:t>
    </dgm:pt>
    <dgm:pt modelId="{6951AB19-4D6A-472F-82B3-DC70AABD5AD9}">
      <dgm:prSet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le stime di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emissioni inquinanti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;</a:t>
          </a:r>
        </a:p>
      </dgm:t>
    </dgm:pt>
    <dgm:pt modelId="{1EA0D5FD-76E0-4A66-9F71-F23BFF28B405}" type="sibTrans" cxnId="{EE233CAE-CF6C-49C8-BE72-D48F42B3EF57}">
      <dgm:prSet/>
      <dgm:spPr/>
      <dgm:t>
        <a:bodyPr/>
        <a:lstStyle/>
        <a:p>
          <a:endParaRPr lang="it-IT"/>
        </a:p>
      </dgm:t>
    </dgm:pt>
    <dgm:pt modelId="{0E8FF425-1786-417A-B557-87266F1DB28F}" type="parTrans" cxnId="{EE233CAE-CF6C-49C8-BE72-D48F42B3EF57}">
      <dgm:prSet/>
      <dgm:spPr/>
      <dgm:t>
        <a:bodyPr/>
        <a:lstStyle/>
        <a:p>
          <a:endParaRPr lang="it-IT"/>
        </a:p>
      </dgm:t>
    </dgm:pt>
    <dgm:pt modelId="{1AB7957D-62C1-4FBA-97CA-231FFE3E0CDA}">
      <dgm:prSet phldrT="[Testo]"/>
      <dgm:spPr>
        <a:solidFill>
          <a:srgbClr val="5A778C"/>
        </a:solidFill>
      </dgm:spPr>
      <dgm:t>
        <a:bodyPr/>
        <a:lstStyle/>
        <a:p>
          <a:r>
            <a:rPr lang="it-IT" b="1" dirty="0">
              <a:solidFill>
                <a:schemeClr val="bg1"/>
              </a:solidFill>
            </a:rPr>
            <a:t>Applicazioni</a:t>
          </a:r>
          <a:r>
            <a:rPr lang="it-IT" dirty="0">
              <a:solidFill>
                <a:schemeClr val="bg1"/>
              </a:solidFill>
            </a:rPr>
            <a:t>:</a:t>
          </a:r>
        </a:p>
      </dgm:t>
    </dgm:pt>
    <dgm:pt modelId="{76A9CC7C-829D-4A4D-AD84-04FD59F178D1}" type="sibTrans" cxnId="{D7FD6C8E-BFFB-48AB-AFC9-531F9E436EE0}">
      <dgm:prSet/>
      <dgm:spPr/>
      <dgm:t>
        <a:bodyPr/>
        <a:lstStyle/>
        <a:p>
          <a:endParaRPr lang="it-IT"/>
        </a:p>
      </dgm:t>
    </dgm:pt>
    <dgm:pt modelId="{C641013E-B9E3-4828-A6A7-B7153C2648DA}" type="parTrans" cxnId="{D7FD6C8E-BFFB-48AB-AFC9-531F9E436EE0}">
      <dgm:prSet/>
      <dgm:spPr/>
      <dgm:t>
        <a:bodyPr/>
        <a:lstStyle/>
        <a:p>
          <a:endParaRPr lang="it-IT"/>
        </a:p>
      </dgm:t>
    </dgm:pt>
    <dgm:pt modelId="{A553CFB6-CFD5-4462-900F-6B61A118D8D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u="sng" dirty="0">
              <a:solidFill>
                <a:schemeClr val="tx2">
                  <a:lumMod val="50000"/>
                </a:schemeClr>
              </a:solidFill>
            </a:rPr>
            <a:t>valutazione di nuove infrastrutture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 (strade, rotatorie, svincoli, ecc.) e/o degli effetti dell’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introduzione di sistemi di circolazione 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(es. zone a traffico limitato);</a:t>
          </a:r>
        </a:p>
      </dgm:t>
    </dgm:pt>
    <dgm:pt modelId="{0DFF1036-01E4-4779-A011-B1D2F7DD6C97}" type="sibTrans" cxnId="{00C90D46-5F88-49A2-9D8A-E260ACE318D4}">
      <dgm:prSet/>
      <dgm:spPr/>
      <dgm:t>
        <a:bodyPr/>
        <a:lstStyle/>
        <a:p>
          <a:endParaRPr lang="it-IT"/>
        </a:p>
      </dgm:t>
    </dgm:pt>
    <dgm:pt modelId="{302B0841-65E9-4F9C-BC8A-B301E412F355}" type="parTrans" cxnId="{00C90D46-5F88-49A2-9D8A-E260ACE318D4}">
      <dgm:prSet/>
      <dgm:spPr/>
      <dgm:t>
        <a:bodyPr/>
        <a:lstStyle/>
        <a:p>
          <a:endParaRPr lang="it-IT"/>
        </a:p>
      </dgm:t>
    </dgm:pt>
    <dgm:pt modelId="{7D5BC9A9-B624-43C6-9024-51800E3A9FEE}">
      <dgm:prSet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ottimizzazione e verifica nella regolazione dei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sistemi di controllo semaforico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 (controllati, attuati e sincronizzati);</a:t>
          </a:r>
        </a:p>
      </dgm:t>
    </dgm:pt>
    <dgm:pt modelId="{0D1506E5-44BB-4E79-B38D-E68E0DD245B0}" type="sibTrans" cxnId="{7FFD4A62-F394-4DE1-BA71-71AA532C93D0}">
      <dgm:prSet/>
      <dgm:spPr/>
      <dgm:t>
        <a:bodyPr/>
        <a:lstStyle/>
        <a:p>
          <a:endParaRPr lang="it-IT"/>
        </a:p>
      </dgm:t>
    </dgm:pt>
    <dgm:pt modelId="{4FB75DB8-E533-42D8-A096-C0269F9C7A8C}" type="parTrans" cxnId="{7FFD4A62-F394-4DE1-BA71-71AA532C93D0}">
      <dgm:prSet/>
      <dgm:spPr/>
      <dgm:t>
        <a:bodyPr/>
        <a:lstStyle/>
        <a:p>
          <a:endParaRPr lang="it-IT"/>
        </a:p>
      </dgm:t>
    </dgm:pt>
    <dgm:pt modelId="{3A3636A8-0551-46CC-91EE-642CA2A02615}">
      <dgm:prSet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valutazione di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efficienza dei sistemi di trasporto pubblico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;</a:t>
          </a:r>
        </a:p>
      </dgm:t>
    </dgm:pt>
    <dgm:pt modelId="{4EAE2613-8EDB-47BB-B077-92A80C0E46B7}" type="parTrans" cxnId="{38D41768-EDC1-409C-B3A0-F000A037D45A}">
      <dgm:prSet/>
      <dgm:spPr/>
      <dgm:t>
        <a:bodyPr/>
        <a:lstStyle/>
        <a:p>
          <a:endParaRPr lang="it-IT"/>
        </a:p>
      </dgm:t>
    </dgm:pt>
    <dgm:pt modelId="{F19A8B4B-A729-492D-9D28-03CA23D0B31C}" type="sibTrans" cxnId="{38D41768-EDC1-409C-B3A0-F000A037D45A}">
      <dgm:prSet/>
      <dgm:spPr/>
      <dgm:t>
        <a:bodyPr/>
        <a:lstStyle/>
        <a:p>
          <a:endParaRPr lang="it-IT"/>
        </a:p>
      </dgm:t>
    </dgm:pt>
    <dgm:pt modelId="{639E12F5-462D-4282-83BD-9D6C36311BC3}">
      <dgm:prSet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ottimizzazione e </a:t>
          </a:r>
          <a:r>
            <a:rPr lang="it-IT" u="sng" dirty="0">
              <a:solidFill>
                <a:schemeClr val="tx2">
                  <a:lumMod val="50000"/>
                </a:schemeClr>
              </a:solidFill>
            </a:rPr>
            <a:t>integrazione dei servizi di trasporto </a:t>
          </a:r>
          <a:r>
            <a:rPr lang="it-IT" dirty="0">
              <a:solidFill>
                <a:schemeClr val="tx2">
                  <a:lumMod val="50000"/>
                </a:schemeClr>
              </a:solidFill>
            </a:rPr>
            <a:t>pubblico, della viabilità ordinaria, pedonale e ciclistica.</a:t>
          </a:r>
        </a:p>
      </dgm:t>
    </dgm:pt>
    <dgm:pt modelId="{FC0290C1-4D47-41A2-9F17-5C5985E5EFB0}" type="parTrans" cxnId="{93EE6385-3DD2-4054-B0CC-088743414C8A}">
      <dgm:prSet/>
      <dgm:spPr/>
      <dgm:t>
        <a:bodyPr/>
        <a:lstStyle/>
        <a:p>
          <a:endParaRPr lang="it-IT"/>
        </a:p>
      </dgm:t>
    </dgm:pt>
    <dgm:pt modelId="{D53C2272-92E6-440A-BC57-838A44A3C6D4}" type="sibTrans" cxnId="{93EE6385-3DD2-4054-B0CC-088743414C8A}">
      <dgm:prSet/>
      <dgm:spPr/>
      <dgm:t>
        <a:bodyPr/>
        <a:lstStyle/>
        <a:p>
          <a:endParaRPr lang="it-IT"/>
        </a:p>
      </dgm:t>
    </dgm:pt>
    <dgm:pt modelId="{3D138CC3-2B77-4A1C-B887-96AE77671D59}" type="pres">
      <dgm:prSet presAssocID="{24D3D503-9BC4-4AD6-A1BA-4E094735D8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B79D94-B375-443C-8EBF-29032A66A1CB}" type="pres">
      <dgm:prSet presAssocID="{3490BE47-EBD5-4EB7-95E0-181031CE3439}" presName="parentLin" presStyleCnt="0"/>
      <dgm:spPr/>
    </dgm:pt>
    <dgm:pt modelId="{9D859333-59F0-460B-B566-95E2D5A20FE4}" type="pres">
      <dgm:prSet presAssocID="{3490BE47-EBD5-4EB7-95E0-181031CE343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548A228-86F3-47F9-B646-2BE82BE1F7E3}" type="pres">
      <dgm:prSet presAssocID="{3490BE47-EBD5-4EB7-95E0-181031CE343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D1BFB-6D43-4E70-8E46-6D6882AE48B6}" type="pres">
      <dgm:prSet presAssocID="{3490BE47-EBD5-4EB7-95E0-181031CE3439}" presName="negativeSpace" presStyleCnt="0"/>
      <dgm:spPr/>
    </dgm:pt>
    <dgm:pt modelId="{1D6C901E-01A7-4F29-8C11-6C7BF2056DE7}" type="pres">
      <dgm:prSet presAssocID="{3490BE47-EBD5-4EB7-95E0-181031CE343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E7BBC-AF34-4FCC-86C6-BBF3A9F2A8A8}" type="pres">
      <dgm:prSet presAssocID="{333119D8-55EA-4AC3-87BD-441A159A36AC}" presName="spaceBetweenRectangles" presStyleCnt="0"/>
      <dgm:spPr/>
    </dgm:pt>
    <dgm:pt modelId="{6CAAFC63-4CB5-443D-991A-D97394D0AD65}" type="pres">
      <dgm:prSet presAssocID="{1AB7957D-62C1-4FBA-97CA-231FFE3E0CDA}" presName="parentLin" presStyleCnt="0"/>
      <dgm:spPr/>
    </dgm:pt>
    <dgm:pt modelId="{170C4778-6B33-45AC-A964-86290CBAB7A8}" type="pres">
      <dgm:prSet presAssocID="{1AB7957D-62C1-4FBA-97CA-231FFE3E0CD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0140A10-D6C0-441B-8583-D026A8B1D701}" type="pres">
      <dgm:prSet presAssocID="{1AB7957D-62C1-4FBA-97CA-231FFE3E0CD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89E77-5585-4DB3-9835-C38131332120}" type="pres">
      <dgm:prSet presAssocID="{1AB7957D-62C1-4FBA-97CA-231FFE3E0CDA}" presName="negativeSpace" presStyleCnt="0"/>
      <dgm:spPr/>
    </dgm:pt>
    <dgm:pt modelId="{2442C28D-4938-48BA-A158-2E5663BDDF13}" type="pres">
      <dgm:prSet presAssocID="{1AB7957D-62C1-4FBA-97CA-231FFE3E0CD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32EC96-4A1C-4802-A880-861AC253D9C6}" type="presOf" srcId="{A553CFB6-CFD5-4462-900F-6B61A118D8D5}" destId="{2442C28D-4938-48BA-A158-2E5663BDDF13}" srcOrd="0" destOrd="0" presId="urn:microsoft.com/office/officeart/2005/8/layout/list1"/>
    <dgm:cxn modelId="{BA58365C-0F8C-4472-AB19-866E89EE4FE3}" srcId="{24D3D503-9BC4-4AD6-A1BA-4E094735D87D}" destId="{3490BE47-EBD5-4EB7-95E0-181031CE3439}" srcOrd="0" destOrd="0" parTransId="{08DF121E-2E8B-4A3F-8A0D-B5E385B424EB}" sibTransId="{333119D8-55EA-4AC3-87BD-441A159A36AC}"/>
    <dgm:cxn modelId="{BA1D3D2A-E485-4790-BB5F-83EFB6DE0230}" type="presOf" srcId="{24D3D503-9BC4-4AD6-A1BA-4E094735D87D}" destId="{3D138CC3-2B77-4A1C-B887-96AE77671D59}" srcOrd="0" destOrd="0" presId="urn:microsoft.com/office/officeart/2005/8/layout/list1"/>
    <dgm:cxn modelId="{EE233CAE-CF6C-49C8-BE72-D48F42B3EF57}" srcId="{3490BE47-EBD5-4EB7-95E0-181031CE3439}" destId="{6951AB19-4D6A-472F-82B3-DC70AABD5AD9}" srcOrd="2" destOrd="0" parTransId="{0E8FF425-1786-417A-B557-87266F1DB28F}" sibTransId="{1EA0D5FD-76E0-4A66-9F71-F23BFF28B405}"/>
    <dgm:cxn modelId="{93EE6385-3DD2-4054-B0CC-088743414C8A}" srcId="{1AB7957D-62C1-4FBA-97CA-231FFE3E0CDA}" destId="{639E12F5-462D-4282-83BD-9D6C36311BC3}" srcOrd="3" destOrd="0" parTransId="{FC0290C1-4D47-41A2-9F17-5C5985E5EFB0}" sibTransId="{D53C2272-92E6-440A-BC57-838A44A3C6D4}"/>
    <dgm:cxn modelId="{DAE08533-C744-4F97-A641-51CDAE4A344E}" type="presOf" srcId="{BDD13F56-8253-4908-92BD-2DD176B0118A}" destId="{1D6C901E-01A7-4F29-8C11-6C7BF2056DE7}" srcOrd="0" destOrd="1" presId="urn:microsoft.com/office/officeart/2005/8/layout/list1"/>
    <dgm:cxn modelId="{CC5883E4-EE21-49FA-A673-9B5A79627E9A}" type="presOf" srcId="{1AB7957D-62C1-4FBA-97CA-231FFE3E0CDA}" destId="{F0140A10-D6C0-441B-8583-D026A8B1D701}" srcOrd="1" destOrd="0" presId="urn:microsoft.com/office/officeart/2005/8/layout/list1"/>
    <dgm:cxn modelId="{AA0D2E02-D867-41B1-BD65-6A9BF5E94A8A}" srcId="{3490BE47-EBD5-4EB7-95E0-181031CE3439}" destId="{44389C12-1709-4FC1-B93C-D7E513FC3B93}" srcOrd="0" destOrd="0" parTransId="{E3858922-38CA-4609-8E2D-783375C06693}" sibTransId="{C0A254D2-E46C-4951-9363-BB46FE5C6F3F}"/>
    <dgm:cxn modelId="{E6ABED12-FCCD-40A9-B631-84C91CCDC9F6}" type="presOf" srcId="{639E12F5-462D-4282-83BD-9D6C36311BC3}" destId="{2442C28D-4938-48BA-A158-2E5663BDDF13}" srcOrd="0" destOrd="3" presId="urn:microsoft.com/office/officeart/2005/8/layout/list1"/>
    <dgm:cxn modelId="{7B0B0EB0-7097-416E-A7DE-C45C16255C89}" type="presOf" srcId="{3490BE47-EBD5-4EB7-95E0-181031CE3439}" destId="{9D859333-59F0-460B-B566-95E2D5A20FE4}" srcOrd="0" destOrd="0" presId="urn:microsoft.com/office/officeart/2005/8/layout/list1"/>
    <dgm:cxn modelId="{38D41768-EDC1-409C-B3A0-F000A037D45A}" srcId="{1AB7957D-62C1-4FBA-97CA-231FFE3E0CDA}" destId="{3A3636A8-0551-46CC-91EE-642CA2A02615}" srcOrd="2" destOrd="0" parTransId="{4EAE2613-8EDB-47BB-B077-92A80C0E46B7}" sibTransId="{F19A8B4B-A729-492D-9D28-03CA23D0B31C}"/>
    <dgm:cxn modelId="{A16F9FF5-DC2A-4A8E-A7AF-4912873F0D69}" type="presOf" srcId="{7D5BC9A9-B624-43C6-9024-51800E3A9FEE}" destId="{2442C28D-4938-48BA-A158-2E5663BDDF13}" srcOrd="0" destOrd="1" presId="urn:microsoft.com/office/officeart/2005/8/layout/list1"/>
    <dgm:cxn modelId="{4EC9362C-2AAE-4BA2-AC1E-991C7A0D504E}" type="presOf" srcId="{3490BE47-EBD5-4EB7-95E0-181031CE3439}" destId="{2548A228-86F3-47F9-B646-2BE82BE1F7E3}" srcOrd="1" destOrd="0" presId="urn:microsoft.com/office/officeart/2005/8/layout/list1"/>
    <dgm:cxn modelId="{5301B718-1A62-4B3F-99E5-1A33D5246B45}" type="presOf" srcId="{44389C12-1709-4FC1-B93C-D7E513FC3B93}" destId="{1D6C901E-01A7-4F29-8C11-6C7BF2056DE7}" srcOrd="0" destOrd="0" presId="urn:microsoft.com/office/officeart/2005/8/layout/list1"/>
    <dgm:cxn modelId="{00C90D46-5F88-49A2-9D8A-E260ACE318D4}" srcId="{1AB7957D-62C1-4FBA-97CA-231FFE3E0CDA}" destId="{A553CFB6-CFD5-4462-900F-6B61A118D8D5}" srcOrd="0" destOrd="0" parTransId="{302B0841-65E9-4F9C-BC8A-B301E412F355}" sibTransId="{0DFF1036-01E4-4779-A011-B1D2F7DD6C97}"/>
    <dgm:cxn modelId="{7FFD4A62-F394-4DE1-BA71-71AA532C93D0}" srcId="{1AB7957D-62C1-4FBA-97CA-231FFE3E0CDA}" destId="{7D5BC9A9-B624-43C6-9024-51800E3A9FEE}" srcOrd="1" destOrd="0" parTransId="{4FB75DB8-E533-42D8-A096-C0269F9C7A8C}" sibTransId="{0D1506E5-44BB-4E79-B38D-E68E0DD245B0}"/>
    <dgm:cxn modelId="{98580EEC-8248-4AA4-A40F-022B5FAE6A62}" type="presOf" srcId="{1AB7957D-62C1-4FBA-97CA-231FFE3E0CDA}" destId="{170C4778-6B33-45AC-A964-86290CBAB7A8}" srcOrd="0" destOrd="0" presId="urn:microsoft.com/office/officeart/2005/8/layout/list1"/>
    <dgm:cxn modelId="{5AF49AD7-2518-4B5D-83C4-C82E01199C0E}" type="presOf" srcId="{6951AB19-4D6A-472F-82B3-DC70AABD5AD9}" destId="{1D6C901E-01A7-4F29-8C11-6C7BF2056DE7}" srcOrd="0" destOrd="2" presId="urn:microsoft.com/office/officeart/2005/8/layout/list1"/>
    <dgm:cxn modelId="{D7FD6C8E-BFFB-48AB-AFC9-531F9E436EE0}" srcId="{24D3D503-9BC4-4AD6-A1BA-4E094735D87D}" destId="{1AB7957D-62C1-4FBA-97CA-231FFE3E0CDA}" srcOrd="1" destOrd="0" parTransId="{C641013E-B9E3-4828-A6A7-B7153C2648DA}" sibTransId="{76A9CC7C-829D-4A4D-AD84-04FD59F178D1}"/>
    <dgm:cxn modelId="{58D74033-C804-40EF-8BEE-69F6E8E4BFD6}" type="presOf" srcId="{3A3636A8-0551-46CC-91EE-642CA2A02615}" destId="{2442C28D-4938-48BA-A158-2E5663BDDF13}" srcOrd="0" destOrd="2" presId="urn:microsoft.com/office/officeart/2005/8/layout/list1"/>
    <dgm:cxn modelId="{1F4EB7FF-3038-4397-B61C-4D60FE2865A6}" srcId="{3490BE47-EBD5-4EB7-95E0-181031CE3439}" destId="{BDD13F56-8253-4908-92BD-2DD176B0118A}" srcOrd="1" destOrd="0" parTransId="{2E347C1E-AB2E-43CC-872F-D7C144A690F6}" sibTransId="{55B49ACF-4DBB-453D-A20C-230A6A0F4C74}"/>
    <dgm:cxn modelId="{D523F2B1-3010-4637-A3D9-B12C01B33451}" type="presParOf" srcId="{3D138CC3-2B77-4A1C-B887-96AE77671D59}" destId="{03B79D94-B375-443C-8EBF-29032A66A1CB}" srcOrd="0" destOrd="0" presId="urn:microsoft.com/office/officeart/2005/8/layout/list1"/>
    <dgm:cxn modelId="{7ECA7176-DBAD-4B4F-86E7-BECB92BFC661}" type="presParOf" srcId="{03B79D94-B375-443C-8EBF-29032A66A1CB}" destId="{9D859333-59F0-460B-B566-95E2D5A20FE4}" srcOrd="0" destOrd="0" presId="urn:microsoft.com/office/officeart/2005/8/layout/list1"/>
    <dgm:cxn modelId="{E61FF63B-9945-47A8-845C-217EEFD562CF}" type="presParOf" srcId="{03B79D94-B375-443C-8EBF-29032A66A1CB}" destId="{2548A228-86F3-47F9-B646-2BE82BE1F7E3}" srcOrd="1" destOrd="0" presId="urn:microsoft.com/office/officeart/2005/8/layout/list1"/>
    <dgm:cxn modelId="{FD8F82E6-6B38-4368-99ED-2CEEE1AB54E9}" type="presParOf" srcId="{3D138CC3-2B77-4A1C-B887-96AE77671D59}" destId="{6ACD1BFB-6D43-4E70-8E46-6D6882AE48B6}" srcOrd="1" destOrd="0" presId="urn:microsoft.com/office/officeart/2005/8/layout/list1"/>
    <dgm:cxn modelId="{81422575-0F69-4C16-BA9F-9A65BE3375E2}" type="presParOf" srcId="{3D138CC3-2B77-4A1C-B887-96AE77671D59}" destId="{1D6C901E-01A7-4F29-8C11-6C7BF2056DE7}" srcOrd="2" destOrd="0" presId="urn:microsoft.com/office/officeart/2005/8/layout/list1"/>
    <dgm:cxn modelId="{44E899DA-668B-4934-935B-FD5C2CC175E3}" type="presParOf" srcId="{3D138CC3-2B77-4A1C-B887-96AE77671D59}" destId="{BB0E7BBC-AF34-4FCC-86C6-BBF3A9F2A8A8}" srcOrd="3" destOrd="0" presId="urn:microsoft.com/office/officeart/2005/8/layout/list1"/>
    <dgm:cxn modelId="{670ECBEC-1982-4936-8670-1F44C39FDE0E}" type="presParOf" srcId="{3D138CC3-2B77-4A1C-B887-96AE77671D59}" destId="{6CAAFC63-4CB5-443D-991A-D97394D0AD65}" srcOrd="4" destOrd="0" presId="urn:microsoft.com/office/officeart/2005/8/layout/list1"/>
    <dgm:cxn modelId="{D4E5B417-F7BB-468B-A664-2DC804E73095}" type="presParOf" srcId="{6CAAFC63-4CB5-443D-991A-D97394D0AD65}" destId="{170C4778-6B33-45AC-A964-86290CBAB7A8}" srcOrd="0" destOrd="0" presId="urn:microsoft.com/office/officeart/2005/8/layout/list1"/>
    <dgm:cxn modelId="{E5CC1BCC-F245-43ED-B6C0-6EC4390F68DF}" type="presParOf" srcId="{6CAAFC63-4CB5-443D-991A-D97394D0AD65}" destId="{F0140A10-D6C0-441B-8583-D026A8B1D701}" srcOrd="1" destOrd="0" presId="urn:microsoft.com/office/officeart/2005/8/layout/list1"/>
    <dgm:cxn modelId="{8962C58B-748E-44CC-808B-3B113F348B64}" type="presParOf" srcId="{3D138CC3-2B77-4A1C-B887-96AE77671D59}" destId="{CD489E77-5585-4DB3-9835-C38131332120}" srcOrd="5" destOrd="0" presId="urn:microsoft.com/office/officeart/2005/8/layout/list1"/>
    <dgm:cxn modelId="{D0D07CE8-BF00-44A8-81CE-A66CB93094F9}" type="presParOf" srcId="{3D138CC3-2B77-4A1C-B887-96AE77671D59}" destId="{2442C28D-4938-48BA-A158-2E5663BDDF1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7FCA4E-B75A-42C2-AC33-4D86376448C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8DA25BE-E17D-4478-B5A2-A64CE9C6867B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dirty="0"/>
            <a:t>Windows</a:t>
          </a:r>
        </a:p>
      </dgm:t>
    </dgm:pt>
    <dgm:pt modelId="{990AFDF5-EFAB-48D0-8DA3-8498E6823174}" type="parTrans" cxnId="{825D4985-CC82-474F-BA01-0AC90A9AE63E}">
      <dgm:prSet/>
      <dgm:spPr/>
      <dgm:t>
        <a:bodyPr/>
        <a:lstStyle/>
        <a:p>
          <a:endParaRPr lang="it-IT"/>
        </a:p>
      </dgm:t>
    </dgm:pt>
    <dgm:pt modelId="{14EBE9CB-0744-412A-ABE0-D2AD6B42B74B}" type="sibTrans" cxnId="{825D4985-CC82-474F-BA01-0AC90A9AE63E}">
      <dgm:prSet/>
      <dgm:spPr/>
      <dgm:t>
        <a:bodyPr/>
        <a:lstStyle/>
        <a:p>
          <a:endParaRPr lang="it-IT"/>
        </a:p>
      </dgm:t>
    </dgm:pt>
    <dgm:pt modelId="{FACEE9EE-F9F5-407A-AE38-12481498FDE5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dirty="0"/>
            <a:t>Macintosh</a:t>
          </a:r>
        </a:p>
      </dgm:t>
    </dgm:pt>
    <dgm:pt modelId="{14FB4454-D62D-4B42-97F0-619382501636}" type="parTrans" cxnId="{B3F858F7-7B88-41AA-B17C-4B1B6351959D}">
      <dgm:prSet/>
      <dgm:spPr/>
      <dgm:t>
        <a:bodyPr/>
        <a:lstStyle/>
        <a:p>
          <a:endParaRPr lang="it-IT"/>
        </a:p>
      </dgm:t>
    </dgm:pt>
    <dgm:pt modelId="{6F98DFD1-857C-4E12-855F-DE110159B5CF}" type="sibTrans" cxnId="{B3F858F7-7B88-41AA-B17C-4B1B6351959D}">
      <dgm:prSet/>
      <dgm:spPr/>
      <dgm:t>
        <a:bodyPr/>
        <a:lstStyle/>
        <a:p>
          <a:endParaRPr lang="it-IT"/>
        </a:p>
      </dgm:t>
    </dgm:pt>
    <dgm:pt modelId="{6707ABF8-52CD-4B90-8A4C-809FAB128F7B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dirty="0"/>
            <a:t>Linus</a:t>
          </a:r>
        </a:p>
      </dgm:t>
    </dgm:pt>
    <dgm:pt modelId="{7EA19650-96B5-48F5-AAD1-197A68A38C31}" type="parTrans" cxnId="{A015276B-3003-4EE3-A725-515D8E6D5939}">
      <dgm:prSet/>
      <dgm:spPr/>
      <dgm:t>
        <a:bodyPr/>
        <a:lstStyle/>
        <a:p>
          <a:endParaRPr lang="it-IT"/>
        </a:p>
      </dgm:t>
    </dgm:pt>
    <dgm:pt modelId="{5D42CD2E-76EE-4227-ADDB-C790A67A47A9}" type="sibTrans" cxnId="{A015276B-3003-4EE3-A725-515D8E6D5939}">
      <dgm:prSet/>
      <dgm:spPr/>
      <dgm:t>
        <a:bodyPr/>
        <a:lstStyle/>
        <a:p>
          <a:endParaRPr lang="it-IT"/>
        </a:p>
      </dgm:t>
    </dgm:pt>
    <dgm:pt modelId="{6E87307F-B23B-467B-A35B-E37B76185BD7}">
      <dgm:prSet phldrT="[Tes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dirty="0" err="1"/>
            <a:t>Aimsun</a:t>
          </a:r>
          <a:endParaRPr lang="it-IT" dirty="0"/>
        </a:p>
      </dgm:t>
    </dgm:pt>
    <dgm:pt modelId="{5FC19EF0-6984-4D2F-8EE3-F41DC7FB074C}" type="sibTrans" cxnId="{759899A2-CCEE-4388-ACAF-9F14FD8A694F}">
      <dgm:prSet/>
      <dgm:spPr/>
      <dgm:t>
        <a:bodyPr/>
        <a:lstStyle/>
        <a:p>
          <a:endParaRPr lang="it-IT"/>
        </a:p>
      </dgm:t>
    </dgm:pt>
    <dgm:pt modelId="{0234CD4B-D9EF-4930-BF26-FD80B52A6553}" type="parTrans" cxnId="{759899A2-CCEE-4388-ACAF-9F14FD8A694F}">
      <dgm:prSet/>
      <dgm:spPr/>
      <dgm:t>
        <a:bodyPr/>
        <a:lstStyle/>
        <a:p>
          <a:endParaRPr lang="it-IT"/>
        </a:p>
      </dgm:t>
    </dgm:pt>
    <dgm:pt modelId="{48C0E228-948E-4C5C-90B6-A6CB33FA160E}" type="pres">
      <dgm:prSet presAssocID="{B87FCA4E-B75A-42C2-AC33-4D86376448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9C81EB6-8288-43D9-A9CD-A3F209C4AF53}" type="pres">
      <dgm:prSet presAssocID="{6E87307F-B23B-467B-A35B-E37B76185BD7}" presName="hierRoot1" presStyleCnt="0">
        <dgm:presLayoutVars>
          <dgm:hierBranch val="init"/>
        </dgm:presLayoutVars>
      </dgm:prSet>
      <dgm:spPr/>
    </dgm:pt>
    <dgm:pt modelId="{21F473E3-B0D0-4C09-A762-210267826F6A}" type="pres">
      <dgm:prSet presAssocID="{6E87307F-B23B-467B-A35B-E37B76185BD7}" presName="rootComposite1" presStyleCnt="0"/>
      <dgm:spPr/>
    </dgm:pt>
    <dgm:pt modelId="{49BEE848-CC40-4A43-9368-FBC69CB07604}" type="pres">
      <dgm:prSet presAssocID="{6E87307F-B23B-467B-A35B-E37B76185BD7}" presName="rootText1" presStyleLbl="node0" presStyleIdx="0" presStyleCnt="1" custScaleX="105927" custScaleY="66901" custLinFactNeighborX="0" custLinFactNeighborY="-158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0E5241-6ACB-44D9-9C4B-DD61777C0803}" type="pres">
      <dgm:prSet presAssocID="{6E87307F-B23B-467B-A35B-E37B76185BD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12BD80-0711-460A-8E8F-D9906ED8A57E}" type="pres">
      <dgm:prSet presAssocID="{6E87307F-B23B-467B-A35B-E37B76185BD7}" presName="hierChild2" presStyleCnt="0"/>
      <dgm:spPr/>
    </dgm:pt>
    <dgm:pt modelId="{6246300F-07D7-4CCF-8C02-787749714E8B}" type="pres">
      <dgm:prSet presAssocID="{990AFDF5-EFAB-48D0-8DA3-8498E6823174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AB162C0-169F-46F2-BCDA-5D68EA3FEE6D}" type="pres">
      <dgm:prSet presAssocID="{68DA25BE-E17D-4478-B5A2-A64CE9C6867B}" presName="hierRoot2" presStyleCnt="0">
        <dgm:presLayoutVars>
          <dgm:hierBranch val="init"/>
        </dgm:presLayoutVars>
      </dgm:prSet>
      <dgm:spPr/>
    </dgm:pt>
    <dgm:pt modelId="{0C4A07A4-3BFE-4113-B234-5B1A45011F4E}" type="pres">
      <dgm:prSet presAssocID="{68DA25BE-E17D-4478-B5A2-A64CE9C6867B}" presName="rootComposite" presStyleCnt="0"/>
      <dgm:spPr/>
    </dgm:pt>
    <dgm:pt modelId="{398BA54E-65F7-4CDE-BA04-A6597A5D9193}" type="pres">
      <dgm:prSet presAssocID="{68DA25BE-E17D-4478-B5A2-A64CE9C6867B}" presName="rootText" presStyleLbl="node2" presStyleIdx="0" presStyleCnt="3" custScaleX="104015" custScaleY="656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02DA98-F4BF-4784-A343-4B13B3B98084}" type="pres">
      <dgm:prSet presAssocID="{68DA25BE-E17D-4478-B5A2-A64CE9C6867B}" presName="rootConnector" presStyleLbl="node2" presStyleIdx="0" presStyleCnt="3"/>
      <dgm:spPr/>
      <dgm:t>
        <a:bodyPr/>
        <a:lstStyle/>
        <a:p>
          <a:endParaRPr lang="en-US"/>
        </a:p>
      </dgm:t>
    </dgm:pt>
    <dgm:pt modelId="{8797A44B-E632-4843-BBDE-42845D4B3795}" type="pres">
      <dgm:prSet presAssocID="{68DA25BE-E17D-4478-B5A2-A64CE9C6867B}" presName="hierChild4" presStyleCnt="0"/>
      <dgm:spPr/>
    </dgm:pt>
    <dgm:pt modelId="{40412148-5797-49CD-91A0-952915D3989A}" type="pres">
      <dgm:prSet presAssocID="{68DA25BE-E17D-4478-B5A2-A64CE9C6867B}" presName="hierChild5" presStyleCnt="0"/>
      <dgm:spPr/>
    </dgm:pt>
    <dgm:pt modelId="{85E6122E-B6A8-44EF-AF4A-66B76F747DB2}" type="pres">
      <dgm:prSet presAssocID="{14FB4454-D62D-4B42-97F0-619382501636}" presName="Name37" presStyleLbl="parChTrans1D2" presStyleIdx="1" presStyleCnt="3"/>
      <dgm:spPr/>
      <dgm:t>
        <a:bodyPr/>
        <a:lstStyle/>
        <a:p>
          <a:endParaRPr lang="en-US"/>
        </a:p>
      </dgm:t>
    </dgm:pt>
    <dgm:pt modelId="{BAAD32A0-D836-4640-929D-F1D91D046CC3}" type="pres">
      <dgm:prSet presAssocID="{FACEE9EE-F9F5-407A-AE38-12481498FDE5}" presName="hierRoot2" presStyleCnt="0">
        <dgm:presLayoutVars>
          <dgm:hierBranch val="init"/>
        </dgm:presLayoutVars>
      </dgm:prSet>
      <dgm:spPr/>
    </dgm:pt>
    <dgm:pt modelId="{8F662B71-1003-4F57-ABC8-2FCA9BE483E2}" type="pres">
      <dgm:prSet presAssocID="{FACEE9EE-F9F5-407A-AE38-12481498FDE5}" presName="rootComposite" presStyleCnt="0"/>
      <dgm:spPr/>
    </dgm:pt>
    <dgm:pt modelId="{8A2C65CA-7BB3-40DF-A924-81815A3CF009}" type="pres">
      <dgm:prSet presAssocID="{FACEE9EE-F9F5-407A-AE38-12481498FDE5}" presName="rootText" presStyleLbl="node2" presStyleIdx="1" presStyleCnt="3" custScaleX="103140" custScaleY="651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330B81-86A5-4CC9-9533-ACFD6DB9BFC3}" type="pres">
      <dgm:prSet presAssocID="{FACEE9EE-F9F5-407A-AE38-12481498FDE5}" presName="rootConnector" presStyleLbl="node2" presStyleIdx="1" presStyleCnt="3"/>
      <dgm:spPr/>
      <dgm:t>
        <a:bodyPr/>
        <a:lstStyle/>
        <a:p>
          <a:endParaRPr lang="en-US"/>
        </a:p>
      </dgm:t>
    </dgm:pt>
    <dgm:pt modelId="{83A9A839-12AD-41C2-8238-386A57276BB6}" type="pres">
      <dgm:prSet presAssocID="{FACEE9EE-F9F5-407A-AE38-12481498FDE5}" presName="hierChild4" presStyleCnt="0"/>
      <dgm:spPr/>
    </dgm:pt>
    <dgm:pt modelId="{A8630142-7E2F-42E8-BFD5-B710EB58286F}" type="pres">
      <dgm:prSet presAssocID="{FACEE9EE-F9F5-407A-AE38-12481498FDE5}" presName="hierChild5" presStyleCnt="0"/>
      <dgm:spPr/>
    </dgm:pt>
    <dgm:pt modelId="{27559A1F-5028-4611-A0DD-1AE0823BB8B7}" type="pres">
      <dgm:prSet presAssocID="{7EA19650-96B5-48F5-AAD1-197A68A38C3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BDD9FA42-2D45-4196-951A-20351FAE7EBA}" type="pres">
      <dgm:prSet presAssocID="{6707ABF8-52CD-4B90-8A4C-809FAB128F7B}" presName="hierRoot2" presStyleCnt="0">
        <dgm:presLayoutVars>
          <dgm:hierBranch val="init"/>
        </dgm:presLayoutVars>
      </dgm:prSet>
      <dgm:spPr/>
    </dgm:pt>
    <dgm:pt modelId="{CE862860-95E8-47F5-A385-4B74711EC5A8}" type="pres">
      <dgm:prSet presAssocID="{6707ABF8-52CD-4B90-8A4C-809FAB128F7B}" presName="rootComposite" presStyleCnt="0"/>
      <dgm:spPr/>
    </dgm:pt>
    <dgm:pt modelId="{B1F20FAF-B90A-4BC9-A586-C8A31E216E30}" type="pres">
      <dgm:prSet presAssocID="{6707ABF8-52CD-4B90-8A4C-809FAB128F7B}" presName="rootText" presStyleLbl="node2" presStyleIdx="2" presStyleCnt="3" custScaleX="105019" custScaleY="659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F23C03-F7CA-4876-B2C6-36F5D389297F}" type="pres">
      <dgm:prSet presAssocID="{6707ABF8-52CD-4B90-8A4C-809FAB128F7B}" presName="rootConnector" presStyleLbl="node2" presStyleIdx="2" presStyleCnt="3"/>
      <dgm:spPr/>
      <dgm:t>
        <a:bodyPr/>
        <a:lstStyle/>
        <a:p>
          <a:endParaRPr lang="en-US"/>
        </a:p>
      </dgm:t>
    </dgm:pt>
    <dgm:pt modelId="{0331886E-FB57-4CAA-B81E-6A5C15164FF3}" type="pres">
      <dgm:prSet presAssocID="{6707ABF8-52CD-4B90-8A4C-809FAB128F7B}" presName="hierChild4" presStyleCnt="0"/>
      <dgm:spPr/>
    </dgm:pt>
    <dgm:pt modelId="{CAE5F053-0AD7-4835-81A4-1B0F8E9D1D54}" type="pres">
      <dgm:prSet presAssocID="{6707ABF8-52CD-4B90-8A4C-809FAB128F7B}" presName="hierChild5" presStyleCnt="0"/>
      <dgm:spPr/>
    </dgm:pt>
    <dgm:pt modelId="{E222E7D6-0B8C-489C-A42B-0A7BECEC2F6D}" type="pres">
      <dgm:prSet presAssocID="{6E87307F-B23B-467B-A35B-E37B76185BD7}" presName="hierChild3" presStyleCnt="0"/>
      <dgm:spPr/>
    </dgm:pt>
  </dgm:ptLst>
  <dgm:cxnLst>
    <dgm:cxn modelId="{5A335350-E5E4-4FA5-961A-0FA279432A1F}" type="presOf" srcId="{990AFDF5-EFAB-48D0-8DA3-8498E6823174}" destId="{6246300F-07D7-4CCF-8C02-787749714E8B}" srcOrd="0" destOrd="0" presId="urn:microsoft.com/office/officeart/2005/8/layout/orgChart1"/>
    <dgm:cxn modelId="{759899A2-CCEE-4388-ACAF-9F14FD8A694F}" srcId="{B87FCA4E-B75A-42C2-AC33-4D86376448C9}" destId="{6E87307F-B23B-467B-A35B-E37B76185BD7}" srcOrd="0" destOrd="0" parTransId="{0234CD4B-D9EF-4930-BF26-FD80B52A6553}" sibTransId="{5FC19EF0-6984-4D2F-8EE3-F41DC7FB074C}"/>
    <dgm:cxn modelId="{1F7FFA1D-A153-4511-B422-C6411E45B864}" type="presOf" srcId="{FACEE9EE-F9F5-407A-AE38-12481498FDE5}" destId="{8A2C65CA-7BB3-40DF-A924-81815A3CF009}" srcOrd="0" destOrd="0" presId="urn:microsoft.com/office/officeart/2005/8/layout/orgChart1"/>
    <dgm:cxn modelId="{825D4985-CC82-474F-BA01-0AC90A9AE63E}" srcId="{6E87307F-B23B-467B-A35B-E37B76185BD7}" destId="{68DA25BE-E17D-4478-B5A2-A64CE9C6867B}" srcOrd="0" destOrd="0" parTransId="{990AFDF5-EFAB-48D0-8DA3-8498E6823174}" sibTransId="{14EBE9CB-0744-412A-ABE0-D2AD6B42B74B}"/>
    <dgm:cxn modelId="{E8EEE4D0-2538-4F3B-8158-BD9EE7E6115E}" type="presOf" srcId="{6E87307F-B23B-467B-A35B-E37B76185BD7}" destId="{FA0E5241-6ACB-44D9-9C4B-DD61777C0803}" srcOrd="1" destOrd="0" presId="urn:microsoft.com/office/officeart/2005/8/layout/orgChart1"/>
    <dgm:cxn modelId="{B3F858F7-7B88-41AA-B17C-4B1B6351959D}" srcId="{6E87307F-B23B-467B-A35B-E37B76185BD7}" destId="{FACEE9EE-F9F5-407A-AE38-12481498FDE5}" srcOrd="1" destOrd="0" parTransId="{14FB4454-D62D-4B42-97F0-619382501636}" sibTransId="{6F98DFD1-857C-4E12-855F-DE110159B5CF}"/>
    <dgm:cxn modelId="{28C32EFF-80AA-430F-8383-E60AC83DCD7C}" type="presOf" srcId="{6707ABF8-52CD-4B90-8A4C-809FAB128F7B}" destId="{16F23C03-F7CA-4876-B2C6-36F5D389297F}" srcOrd="1" destOrd="0" presId="urn:microsoft.com/office/officeart/2005/8/layout/orgChart1"/>
    <dgm:cxn modelId="{648474E3-6FDB-4AE2-80C8-1C6F6482EB1F}" type="presOf" srcId="{6707ABF8-52CD-4B90-8A4C-809FAB128F7B}" destId="{B1F20FAF-B90A-4BC9-A586-C8A31E216E30}" srcOrd="0" destOrd="0" presId="urn:microsoft.com/office/officeart/2005/8/layout/orgChart1"/>
    <dgm:cxn modelId="{EFB1454D-C5AE-48C6-9955-B272E3FCE094}" type="presOf" srcId="{68DA25BE-E17D-4478-B5A2-A64CE9C6867B}" destId="{6702DA98-F4BF-4784-A343-4B13B3B98084}" srcOrd="1" destOrd="0" presId="urn:microsoft.com/office/officeart/2005/8/layout/orgChart1"/>
    <dgm:cxn modelId="{73DEB97F-103C-46DE-9020-9830467E0200}" type="presOf" srcId="{68DA25BE-E17D-4478-B5A2-A64CE9C6867B}" destId="{398BA54E-65F7-4CDE-BA04-A6597A5D9193}" srcOrd="0" destOrd="0" presId="urn:microsoft.com/office/officeart/2005/8/layout/orgChart1"/>
    <dgm:cxn modelId="{3B74ED7A-F0E3-450C-AE7D-B12DED06C2D3}" type="presOf" srcId="{14FB4454-D62D-4B42-97F0-619382501636}" destId="{85E6122E-B6A8-44EF-AF4A-66B76F747DB2}" srcOrd="0" destOrd="0" presId="urn:microsoft.com/office/officeart/2005/8/layout/orgChart1"/>
    <dgm:cxn modelId="{D792ED34-D506-4BB7-9B53-7B992BEBD82D}" type="presOf" srcId="{6E87307F-B23B-467B-A35B-E37B76185BD7}" destId="{49BEE848-CC40-4A43-9368-FBC69CB07604}" srcOrd="0" destOrd="0" presId="urn:microsoft.com/office/officeart/2005/8/layout/orgChart1"/>
    <dgm:cxn modelId="{E93EBC85-B7E2-4E79-9960-E122E0BEAF18}" type="presOf" srcId="{7EA19650-96B5-48F5-AAD1-197A68A38C31}" destId="{27559A1F-5028-4611-A0DD-1AE0823BB8B7}" srcOrd="0" destOrd="0" presId="urn:microsoft.com/office/officeart/2005/8/layout/orgChart1"/>
    <dgm:cxn modelId="{C6A16CCA-2C5A-486C-A49B-E7DDC83B64A6}" type="presOf" srcId="{FACEE9EE-F9F5-407A-AE38-12481498FDE5}" destId="{2E330B81-86A5-4CC9-9533-ACFD6DB9BFC3}" srcOrd="1" destOrd="0" presId="urn:microsoft.com/office/officeart/2005/8/layout/orgChart1"/>
    <dgm:cxn modelId="{A015276B-3003-4EE3-A725-515D8E6D5939}" srcId="{6E87307F-B23B-467B-A35B-E37B76185BD7}" destId="{6707ABF8-52CD-4B90-8A4C-809FAB128F7B}" srcOrd="2" destOrd="0" parTransId="{7EA19650-96B5-48F5-AAD1-197A68A38C31}" sibTransId="{5D42CD2E-76EE-4227-ADDB-C790A67A47A9}"/>
    <dgm:cxn modelId="{66F055F0-2A84-4F9F-8910-BC5F1A2D369C}" type="presOf" srcId="{B87FCA4E-B75A-42C2-AC33-4D86376448C9}" destId="{48C0E228-948E-4C5C-90B6-A6CB33FA160E}" srcOrd="0" destOrd="0" presId="urn:microsoft.com/office/officeart/2005/8/layout/orgChart1"/>
    <dgm:cxn modelId="{45D156FF-0C7A-4163-A066-1340B94D97DE}" type="presParOf" srcId="{48C0E228-948E-4C5C-90B6-A6CB33FA160E}" destId="{89C81EB6-8288-43D9-A9CD-A3F209C4AF53}" srcOrd="0" destOrd="0" presId="urn:microsoft.com/office/officeart/2005/8/layout/orgChart1"/>
    <dgm:cxn modelId="{D2AF845C-77F1-4227-8920-0EC39562C9A7}" type="presParOf" srcId="{89C81EB6-8288-43D9-A9CD-A3F209C4AF53}" destId="{21F473E3-B0D0-4C09-A762-210267826F6A}" srcOrd="0" destOrd="0" presId="urn:microsoft.com/office/officeart/2005/8/layout/orgChart1"/>
    <dgm:cxn modelId="{F99D3457-8CD7-4842-88D1-1FE4E8327615}" type="presParOf" srcId="{21F473E3-B0D0-4C09-A762-210267826F6A}" destId="{49BEE848-CC40-4A43-9368-FBC69CB07604}" srcOrd="0" destOrd="0" presId="urn:microsoft.com/office/officeart/2005/8/layout/orgChart1"/>
    <dgm:cxn modelId="{6C4845BA-BD96-4E89-A468-413E13CC2A6D}" type="presParOf" srcId="{21F473E3-B0D0-4C09-A762-210267826F6A}" destId="{FA0E5241-6ACB-44D9-9C4B-DD61777C0803}" srcOrd="1" destOrd="0" presId="urn:microsoft.com/office/officeart/2005/8/layout/orgChart1"/>
    <dgm:cxn modelId="{C67BF328-D682-446C-ACD5-A6D9C32B6D5B}" type="presParOf" srcId="{89C81EB6-8288-43D9-A9CD-A3F209C4AF53}" destId="{A712BD80-0711-460A-8E8F-D9906ED8A57E}" srcOrd="1" destOrd="0" presId="urn:microsoft.com/office/officeart/2005/8/layout/orgChart1"/>
    <dgm:cxn modelId="{02F6DB10-C97D-4732-ABCF-22722CB18306}" type="presParOf" srcId="{A712BD80-0711-460A-8E8F-D9906ED8A57E}" destId="{6246300F-07D7-4CCF-8C02-787749714E8B}" srcOrd="0" destOrd="0" presId="urn:microsoft.com/office/officeart/2005/8/layout/orgChart1"/>
    <dgm:cxn modelId="{3CC8FA8A-3C9D-4CB4-A759-771832DACCB2}" type="presParOf" srcId="{A712BD80-0711-460A-8E8F-D9906ED8A57E}" destId="{CAB162C0-169F-46F2-BCDA-5D68EA3FEE6D}" srcOrd="1" destOrd="0" presId="urn:microsoft.com/office/officeart/2005/8/layout/orgChart1"/>
    <dgm:cxn modelId="{257090FB-066C-4CB7-8D45-DFBBD42F96D9}" type="presParOf" srcId="{CAB162C0-169F-46F2-BCDA-5D68EA3FEE6D}" destId="{0C4A07A4-3BFE-4113-B234-5B1A45011F4E}" srcOrd="0" destOrd="0" presId="urn:microsoft.com/office/officeart/2005/8/layout/orgChart1"/>
    <dgm:cxn modelId="{8DD11D12-E1C9-4235-BCBA-2618E3002A44}" type="presParOf" srcId="{0C4A07A4-3BFE-4113-B234-5B1A45011F4E}" destId="{398BA54E-65F7-4CDE-BA04-A6597A5D9193}" srcOrd="0" destOrd="0" presId="urn:microsoft.com/office/officeart/2005/8/layout/orgChart1"/>
    <dgm:cxn modelId="{CC505DFC-A465-45E5-B276-5A72C58500A6}" type="presParOf" srcId="{0C4A07A4-3BFE-4113-B234-5B1A45011F4E}" destId="{6702DA98-F4BF-4784-A343-4B13B3B98084}" srcOrd="1" destOrd="0" presId="urn:microsoft.com/office/officeart/2005/8/layout/orgChart1"/>
    <dgm:cxn modelId="{1580390C-EC68-42C2-937B-BBD683539EDB}" type="presParOf" srcId="{CAB162C0-169F-46F2-BCDA-5D68EA3FEE6D}" destId="{8797A44B-E632-4843-BBDE-42845D4B3795}" srcOrd="1" destOrd="0" presId="urn:microsoft.com/office/officeart/2005/8/layout/orgChart1"/>
    <dgm:cxn modelId="{2B1D6545-463B-4E20-8A06-A4E64BDFF472}" type="presParOf" srcId="{CAB162C0-169F-46F2-BCDA-5D68EA3FEE6D}" destId="{40412148-5797-49CD-91A0-952915D3989A}" srcOrd="2" destOrd="0" presId="urn:microsoft.com/office/officeart/2005/8/layout/orgChart1"/>
    <dgm:cxn modelId="{330506D6-23AD-45B8-ABAB-4FF73F3B71FA}" type="presParOf" srcId="{A712BD80-0711-460A-8E8F-D9906ED8A57E}" destId="{85E6122E-B6A8-44EF-AF4A-66B76F747DB2}" srcOrd="2" destOrd="0" presId="urn:microsoft.com/office/officeart/2005/8/layout/orgChart1"/>
    <dgm:cxn modelId="{4EF034F9-4EB6-46E4-A433-7F3384A7C6A0}" type="presParOf" srcId="{A712BD80-0711-460A-8E8F-D9906ED8A57E}" destId="{BAAD32A0-D836-4640-929D-F1D91D046CC3}" srcOrd="3" destOrd="0" presId="urn:microsoft.com/office/officeart/2005/8/layout/orgChart1"/>
    <dgm:cxn modelId="{71CDAD0A-E477-481C-BA0B-2AC6474F192F}" type="presParOf" srcId="{BAAD32A0-D836-4640-929D-F1D91D046CC3}" destId="{8F662B71-1003-4F57-ABC8-2FCA9BE483E2}" srcOrd="0" destOrd="0" presId="urn:microsoft.com/office/officeart/2005/8/layout/orgChart1"/>
    <dgm:cxn modelId="{2F670E3A-61F9-4F38-8F68-4590EDCFD135}" type="presParOf" srcId="{8F662B71-1003-4F57-ABC8-2FCA9BE483E2}" destId="{8A2C65CA-7BB3-40DF-A924-81815A3CF009}" srcOrd="0" destOrd="0" presId="urn:microsoft.com/office/officeart/2005/8/layout/orgChart1"/>
    <dgm:cxn modelId="{30CC70F9-7DC1-4796-B8FE-4238D62C34E7}" type="presParOf" srcId="{8F662B71-1003-4F57-ABC8-2FCA9BE483E2}" destId="{2E330B81-86A5-4CC9-9533-ACFD6DB9BFC3}" srcOrd="1" destOrd="0" presId="urn:microsoft.com/office/officeart/2005/8/layout/orgChart1"/>
    <dgm:cxn modelId="{620D19EB-DE21-48F2-B238-CDDF5AD543CB}" type="presParOf" srcId="{BAAD32A0-D836-4640-929D-F1D91D046CC3}" destId="{83A9A839-12AD-41C2-8238-386A57276BB6}" srcOrd="1" destOrd="0" presId="urn:microsoft.com/office/officeart/2005/8/layout/orgChart1"/>
    <dgm:cxn modelId="{0C780265-6ADC-4F12-B3E8-1195B4AAF24B}" type="presParOf" srcId="{BAAD32A0-D836-4640-929D-F1D91D046CC3}" destId="{A8630142-7E2F-42E8-BFD5-B710EB58286F}" srcOrd="2" destOrd="0" presId="urn:microsoft.com/office/officeart/2005/8/layout/orgChart1"/>
    <dgm:cxn modelId="{840E5441-2EAA-4F98-A8D0-9F41C7A03FB1}" type="presParOf" srcId="{A712BD80-0711-460A-8E8F-D9906ED8A57E}" destId="{27559A1F-5028-4611-A0DD-1AE0823BB8B7}" srcOrd="4" destOrd="0" presId="urn:microsoft.com/office/officeart/2005/8/layout/orgChart1"/>
    <dgm:cxn modelId="{B9A75A55-8EFE-4BE5-A059-D9EB8FF6B931}" type="presParOf" srcId="{A712BD80-0711-460A-8E8F-D9906ED8A57E}" destId="{BDD9FA42-2D45-4196-951A-20351FAE7EBA}" srcOrd="5" destOrd="0" presId="urn:microsoft.com/office/officeart/2005/8/layout/orgChart1"/>
    <dgm:cxn modelId="{0DC55DE9-AE11-401A-968A-5B73E8831EC1}" type="presParOf" srcId="{BDD9FA42-2D45-4196-951A-20351FAE7EBA}" destId="{CE862860-95E8-47F5-A385-4B74711EC5A8}" srcOrd="0" destOrd="0" presId="urn:microsoft.com/office/officeart/2005/8/layout/orgChart1"/>
    <dgm:cxn modelId="{F00612AE-FAD4-4EC0-A85F-1A34D1F12912}" type="presParOf" srcId="{CE862860-95E8-47F5-A385-4B74711EC5A8}" destId="{B1F20FAF-B90A-4BC9-A586-C8A31E216E30}" srcOrd="0" destOrd="0" presId="urn:microsoft.com/office/officeart/2005/8/layout/orgChart1"/>
    <dgm:cxn modelId="{04BBF6F0-C998-46C7-90D9-42BFEE9FC362}" type="presParOf" srcId="{CE862860-95E8-47F5-A385-4B74711EC5A8}" destId="{16F23C03-F7CA-4876-B2C6-36F5D389297F}" srcOrd="1" destOrd="0" presId="urn:microsoft.com/office/officeart/2005/8/layout/orgChart1"/>
    <dgm:cxn modelId="{9A10AEC1-0322-4A1E-B9A7-A157C915304A}" type="presParOf" srcId="{BDD9FA42-2D45-4196-951A-20351FAE7EBA}" destId="{0331886E-FB57-4CAA-B81E-6A5C15164FF3}" srcOrd="1" destOrd="0" presId="urn:microsoft.com/office/officeart/2005/8/layout/orgChart1"/>
    <dgm:cxn modelId="{C692229A-6185-42D8-84BA-D0C7346E6E97}" type="presParOf" srcId="{BDD9FA42-2D45-4196-951A-20351FAE7EBA}" destId="{CAE5F053-0AD7-4835-81A4-1B0F8E9D1D54}" srcOrd="2" destOrd="0" presId="urn:microsoft.com/office/officeart/2005/8/layout/orgChart1"/>
    <dgm:cxn modelId="{A56FD5DC-216B-46CF-B9EF-69D633659A7A}" type="presParOf" srcId="{89C81EB6-8288-43D9-A9CD-A3F209C4AF53}" destId="{E222E7D6-0B8C-489C-A42B-0A7BECEC2F6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57CDBC-A6B3-4D9E-A32A-15A902BA63F5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E4D8AD6-C500-4CF1-81C2-7F369D5D0B0D}">
      <dgm:prSet phldrT="[Testo]"/>
      <dgm:spPr/>
      <dgm:t>
        <a:bodyPr/>
        <a:lstStyle/>
        <a:p>
          <a:r>
            <a:rPr lang="it-IT" b="1" dirty="0">
              <a:solidFill>
                <a:schemeClr val="tx2">
                  <a:lumMod val="50000"/>
                </a:schemeClr>
              </a:solidFill>
            </a:rPr>
            <a:t>AIMSUN</a:t>
          </a:r>
        </a:p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consente:</a:t>
          </a:r>
        </a:p>
      </dgm:t>
    </dgm:pt>
    <dgm:pt modelId="{23F84774-6D54-4383-938C-EFB55CB322E2}" type="parTrans" cxnId="{FA26E15C-FE12-4E52-8B95-57A87E440B6E}">
      <dgm:prSet/>
      <dgm:spPr/>
      <dgm:t>
        <a:bodyPr/>
        <a:lstStyle/>
        <a:p>
          <a:endParaRPr lang="it-IT"/>
        </a:p>
      </dgm:t>
    </dgm:pt>
    <dgm:pt modelId="{0C4AAF26-8D9F-4563-85F8-CDA889BE6519}" type="sibTrans" cxnId="{FA26E15C-FE12-4E52-8B95-57A87E440B6E}">
      <dgm:prSet/>
      <dgm:spPr/>
      <dgm:t>
        <a:bodyPr/>
        <a:lstStyle/>
        <a:p>
          <a:endParaRPr lang="it-IT"/>
        </a:p>
      </dgm:t>
    </dgm:pt>
    <dgm:pt modelId="{3EB41B48-4967-4131-A8D3-DFE8FF7C9BA4}">
      <dgm:prSet phldrT="[Tes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it-IT" sz="2000" dirty="0">
              <a:solidFill>
                <a:schemeClr val="tx2">
                  <a:lumMod val="50000"/>
                </a:schemeClr>
              </a:solidFill>
            </a:rPr>
            <a:t>importazione di mappe digitali dai sistemi CAD e GIS;</a:t>
          </a:r>
        </a:p>
      </dgm:t>
    </dgm:pt>
    <dgm:pt modelId="{86A01826-757D-42D0-BFD2-34E987F6AA47}" type="parTrans" cxnId="{D9F3FF50-BA81-460A-BE42-580294798F4A}">
      <dgm:prSet/>
      <dgm:spPr/>
      <dgm:t>
        <a:bodyPr/>
        <a:lstStyle/>
        <a:p>
          <a:endParaRPr lang="it-IT"/>
        </a:p>
      </dgm:t>
    </dgm:pt>
    <dgm:pt modelId="{EDBCC88B-B2A9-4A5D-B3FA-62126207DA83}" type="sibTrans" cxnId="{D9F3FF50-BA81-460A-BE42-580294798F4A}">
      <dgm:prSet/>
      <dgm:spPr/>
      <dgm:t>
        <a:bodyPr/>
        <a:lstStyle/>
        <a:p>
          <a:endParaRPr lang="it-IT"/>
        </a:p>
      </dgm:t>
    </dgm:pt>
    <dgm:pt modelId="{EFB2B558-90B8-40DA-9FBA-3B1E3FB38F0B}">
      <dgm:prSet phldrT="[Testo]" custT="1"/>
      <dgm:spPr/>
      <dgm:t>
        <a:bodyPr/>
        <a:lstStyle/>
        <a:p>
          <a:r>
            <a:rPr lang="it-IT" sz="2000" dirty="0">
              <a:solidFill>
                <a:schemeClr val="tx2">
                  <a:lumMod val="50000"/>
                </a:schemeClr>
              </a:solidFill>
            </a:rPr>
            <a:t>esportazione del modello in ambiente GIS e KML (Google</a:t>
          </a:r>
        </a:p>
        <a:p>
          <a:r>
            <a:rPr lang="it-IT" sz="2000" dirty="0">
              <a:solidFill>
                <a:schemeClr val="tx2">
                  <a:lumMod val="50000"/>
                </a:schemeClr>
              </a:solidFill>
            </a:rPr>
            <a:t>Earth);</a:t>
          </a:r>
        </a:p>
      </dgm:t>
    </dgm:pt>
    <dgm:pt modelId="{F9F7F94A-5801-49F8-B4C4-B1F847158EE9}" type="parTrans" cxnId="{DEFCE2C4-35C8-454A-94B0-AC7EC1773A7F}">
      <dgm:prSet/>
      <dgm:spPr/>
      <dgm:t>
        <a:bodyPr/>
        <a:lstStyle/>
        <a:p>
          <a:endParaRPr lang="it-IT"/>
        </a:p>
      </dgm:t>
    </dgm:pt>
    <dgm:pt modelId="{41CBACB1-7F2B-4319-8554-E49E4119C8A4}" type="sibTrans" cxnId="{DEFCE2C4-35C8-454A-94B0-AC7EC1773A7F}">
      <dgm:prSet/>
      <dgm:spPr/>
      <dgm:t>
        <a:bodyPr/>
        <a:lstStyle/>
        <a:p>
          <a:endParaRPr lang="it-IT"/>
        </a:p>
      </dgm:t>
    </dgm:pt>
    <dgm:pt modelId="{1A150268-D0D4-48EF-B1A6-4D6EF336C7D7}">
      <dgm:prSet phldrT="[Testo]" custT="1"/>
      <dgm:spPr/>
      <dgm:t>
        <a:bodyPr/>
        <a:lstStyle/>
        <a:p>
          <a:pPr>
            <a:buNone/>
          </a:pPr>
          <a:r>
            <a:rPr lang="it-IT" sz="2000" dirty="0">
              <a:solidFill>
                <a:schemeClr val="tx2">
                  <a:lumMod val="50000"/>
                </a:schemeClr>
              </a:solidFill>
            </a:rPr>
            <a:t>interfaccia per il trattamento di tabelle OD con qualunque</a:t>
          </a:r>
        </a:p>
        <a:p>
          <a:pPr>
            <a:buNone/>
          </a:pPr>
          <a:r>
            <a:rPr lang="it-IT" sz="2000" dirty="0">
              <a:solidFill>
                <a:schemeClr val="tx2">
                  <a:lumMod val="50000"/>
                </a:schemeClr>
              </a:solidFill>
            </a:rPr>
            <a:t>programma di Foglio Elettronico;</a:t>
          </a:r>
        </a:p>
      </dgm:t>
    </dgm:pt>
    <dgm:pt modelId="{6E024E95-2DEB-409B-B873-E74A0FAC1613}" type="parTrans" cxnId="{F96F55CA-BF3D-4E91-AB60-19D4097EFD57}">
      <dgm:prSet/>
      <dgm:spPr/>
      <dgm:t>
        <a:bodyPr/>
        <a:lstStyle/>
        <a:p>
          <a:endParaRPr lang="it-IT"/>
        </a:p>
      </dgm:t>
    </dgm:pt>
    <dgm:pt modelId="{AE0012BC-1CA2-4553-9335-599A9BE70AD2}" type="sibTrans" cxnId="{F96F55CA-BF3D-4E91-AB60-19D4097EFD57}">
      <dgm:prSet/>
      <dgm:spPr/>
      <dgm:t>
        <a:bodyPr/>
        <a:lstStyle/>
        <a:p>
          <a:endParaRPr lang="it-IT"/>
        </a:p>
      </dgm:t>
    </dgm:pt>
    <dgm:pt modelId="{90AFFF28-493A-45C4-AE12-DBB7BB0A7B5C}" type="pres">
      <dgm:prSet presAssocID="{C357CDBC-A6B3-4D9E-A32A-15A902BA63F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4BDE9E5-A262-4EE2-8791-7D5B3206BA6B}" type="pres">
      <dgm:prSet presAssocID="{5E4D8AD6-C500-4CF1-81C2-7F369D5D0B0D}" presName="thickLine" presStyleLbl="alignNode1" presStyleIdx="0" presStyleCnt="1" custLinFactNeighborX="-6599" custLinFactNeighborY="-5833"/>
      <dgm:spPr/>
    </dgm:pt>
    <dgm:pt modelId="{111BBA42-925D-4A5B-8D77-94A0B1982898}" type="pres">
      <dgm:prSet presAssocID="{5E4D8AD6-C500-4CF1-81C2-7F369D5D0B0D}" presName="horz1" presStyleCnt="0"/>
      <dgm:spPr/>
    </dgm:pt>
    <dgm:pt modelId="{6D79BDE8-2AA2-4A18-B3EF-8F9E8BAD0F72}" type="pres">
      <dgm:prSet presAssocID="{5E4D8AD6-C500-4CF1-81C2-7F369D5D0B0D}" presName="tx1" presStyleLbl="revTx" presStyleIdx="0" presStyleCnt="4"/>
      <dgm:spPr/>
      <dgm:t>
        <a:bodyPr/>
        <a:lstStyle/>
        <a:p>
          <a:endParaRPr lang="en-US"/>
        </a:p>
      </dgm:t>
    </dgm:pt>
    <dgm:pt modelId="{D7D9E9E1-2F3D-439D-B996-038552A9BD46}" type="pres">
      <dgm:prSet presAssocID="{5E4D8AD6-C500-4CF1-81C2-7F369D5D0B0D}" presName="vert1" presStyleCnt="0"/>
      <dgm:spPr/>
    </dgm:pt>
    <dgm:pt modelId="{E347283A-AB1F-4CD2-A24A-0C31DF3B6624}" type="pres">
      <dgm:prSet presAssocID="{3EB41B48-4967-4131-A8D3-DFE8FF7C9BA4}" presName="vertSpace2a" presStyleCnt="0"/>
      <dgm:spPr/>
    </dgm:pt>
    <dgm:pt modelId="{445BB12E-E78A-4C2B-BFBE-4F4282E54DC7}" type="pres">
      <dgm:prSet presAssocID="{3EB41B48-4967-4131-A8D3-DFE8FF7C9BA4}" presName="horz2" presStyleCnt="0"/>
      <dgm:spPr/>
    </dgm:pt>
    <dgm:pt modelId="{6C1C3822-3A6F-4A14-8E2F-8E301A178BE4}" type="pres">
      <dgm:prSet presAssocID="{3EB41B48-4967-4131-A8D3-DFE8FF7C9BA4}" presName="horzSpace2" presStyleCnt="0"/>
      <dgm:spPr/>
    </dgm:pt>
    <dgm:pt modelId="{D94D1152-C6C3-4263-91BC-307527E53A38}" type="pres">
      <dgm:prSet presAssocID="{3EB41B48-4967-4131-A8D3-DFE8FF7C9BA4}" presName="tx2" presStyleLbl="revTx" presStyleIdx="1" presStyleCnt="4" custScaleX="88859" custScaleY="12471"/>
      <dgm:spPr/>
      <dgm:t>
        <a:bodyPr/>
        <a:lstStyle/>
        <a:p>
          <a:endParaRPr lang="en-US"/>
        </a:p>
      </dgm:t>
    </dgm:pt>
    <dgm:pt modelId="{C427F641-1E54-4412-85C7-6B52131E3ED6}" type="pres">
      <dgm:prSet presAssocID="{3EB41B48-4967-4131-A8D3-DFE8FF7C9BA4}" presName="vert2" presStyleCnt="0"/>
      <dgm:spPr/>
    </dgm:pt>
    <dgm:pt modelId="{5AF8077C-B9E1-4F8E-88C1-7EEBAE3882DD}" type="pres">
      <dgm:prSet presAssocID="{3EB41B48-4967-4131-A8D3-DFE8FF7C9BA4}" presName="thinLine2b" presStyleLbl="callout" presStyleIdx="0" presStyleCnt="3"/>
      <dgm:spPr/>
    </dgm:pt>
    <dgm:pt modelId="{68F5FAF0-3614-4002-A621-6E31F8667955}" type="pres">
      <dgm:prSet presAssocID="{3EB41B48-4967-4131-A8D3-DFE8FF7C9BA4}" presName="vertSpace2b" presStyleCnt="0"/>
      <dgm:spPr/>
    </dgm:pt>
    <dgm:pt modelId="{A5D69C88-19D7-47BA-BCC8-CC5682DF2D76}" type="pres">
      <dgm:prSet presAssocID="{EFB2B558-90B8-40DA-9FBA-3B1E3FB38F0B}" presName="horz2" presStyleCnt="0"/>
      <dgm:spPr/>
    </dgm:pt>
    <dgm:pt modelId="{FB486C27-D3B0-4948-AEE4-D40C21B696FF}" type="pres">
      <dgm:prSet presAssocID="{EFB2B558-90B8-40DA-9FBA-3B1E3FB38F0B}" presName="horzSpace2" presStyleCnt="0"/>
      <dgm:spPr/>
    </dgm:pt>
    <dgm:pt modelId="{6AD76B42-A704-4722-A148-A794476C177A}" type="pres">
      <dgm:prSet presAssocID="{EFB2B558-90B8-40DA-9FBA-3B1E3FB38F0B}" presName="tx2" presStyleLbl="revTx" presStyleIdx="2" presStyleCnt="4" custScaleX="93340" custScaleY="14873" custLinFactNeighborY="-2415"/>
      <dgm:spPr/>
      <dgm:t>
        <a:bodyPr/>
        <a:lstStyle/>
        <a:p>
          <a:endParaRPr lang="en-US"/>
        </a:p>
      </dgm:t>
    </dgm:pt>
    <dgm:pt modelId="{D77902F8-51F9-452E-91E7-4B7FE9E15F7C}" type="pres">
      <dgm:prSet presAssocID="{EFB2B558-90B8-40DA-9FBA-3B1E3FB38F0B}" presName="vert2" presStyleCnt="0"/>
      <dgm:spPr/>
    </dgm:pt>
    <dgm:pt modelId="{C42323CC-8A44-45F6-9360-E18D11985536}" type="pres">
      <dgm:prSet presAssocID="{EFB2B558-90B8-40DA-9FBA-3B1E3FB38F0B}" presName="thinLine2b" presStyleLbl="callout" presStyleIdx="1" presStyleCnt="3"/>
      <dgm:spPr/>
    </dgm:pt>
    <dgm:pt modelId="{366F65FA-1A21-443E-AC41-378366AA1F13}" type="pres">
      <dgm:prSet presAssocID="{EFB2B558-90B8-40DA-9FBA-3B1E3FB38F0B}" presName="vertSpace2b" presStyleCnt="0"/>
      <dgm:spPr/>
    </dgm:pt>
    <dgm:pt modelId="{CD2C217F-ABFE-4AC3-9821-F3553897B657}" type="pres">
      <dgm:prSet presAssocID="{1A150268-D0D4-48EF-B1A6-4D6EF336C7D7}" presName="horz2" presStyleCnt="0"/>
      <dgm:spPr/>
    </dgm:pt>
    <dgm:pt modelId="{6928FAFC-B618-46F9-B45A-79169AF8C6DA}" type="pres">
      <dgm:prSet presAssocID="{1A150268-D0D4-48EF-B1A6-4D6EF336C7D7}" presName="horzSpace2" presStyleCnt="0"/>
      <dgm:spPr/>
    </dgm:pt>
    <dgm:pt modelId="{446F1683-E60D-4872-9B07-AD2FEF5ED7EB}" type="pres">
      <dgm:prSet presAssocID="{1A150268-D0D4-48EF-B1A6-4D6EF336C7D7}" presName="tx2" presStyleLbl="revTx" presStyleIdx="3" presStyleCnt="4" custScaleX="93971" custScaleY="14767" custLinFactNeighborX="-431" custLinFactNeighborY="-2043"/>
      <dgm:spPr/>
      <dgm:t>
        <a:bodyPr/>
        <a:lstStyle/>
        <a:p>
          <a:endParaRPr lang="en-US"/>
        </a:p>
      </dgm:t>
    </dgm:pt>
    <dgm:pt modelId="{1D8CC1A8-4869-4A09-B5E0-A9F8F40F87E9}" type="pres">
      <dgm:prSet presAssocID="{1A150268-D0D4-48EF-B1A6-4D6EF336C7D7}" presName="vert2" presStyleCnt="0"/>
      <dgm:spPr/>
    </dgm:pt>
    <dgm:pt modelId="{C9220ABB-17E3-4CD5-B852-04509B0C9258}" type="pres">
      <dgm:prSet presAssocID="{1A150268-D0D4-48EF-B1A6-4D6EF336C7D7}" presName="thinLine2b" presStyleLbl="callout" presStyleIdx="2" presStyleCnt="3"/>
      <dgm:spPr/>
    </dgm:pt>
    <dgm:pt modelId="{489A3D2C-24C7-4242-BFC4-DC300DBC329C}" type="pres">
      <dgm:prSet presAssocID="{1A150268-D0D4-48EF-B1A6-4D6EF336C7D7}" presName="vertSpace2b" presStyleCnt="0"/>
      <dgm:spPr/>
    </dgm:pt>
  </dgm:ptLst>
  <dgm:cxnLst>
    <dgm:cxn modelId="{D708CF84-6E11-4AA6-839A-B99F97A02151}" type="presOf" srcId="{5E4D8AD6-C500-4CF1-81C2-7F369D5D0B0D}" destId="{6D79BDE8-2AA2-4A18-B3EF-8F9E8BAD0F72}" srcOrd="0" destOrd="0" presId="urn:microsoft.com/office/officeart/2008/layout/LinedList"/>
    <dgm:cxn modelId="{DEFCE2C4-35C8-454A-94B0-AC7EC1773A7F}" srcId="{5E4D8AD6-C500-4CF1-81C2-7F369D5D0B0D}" destId="{EFB2B558-90B8-40DA-9FBA-3B1E3FB38F0B}" srcOrd="1" destOrd="0" parTransId="{F9F7F94A-5801-49F8-B4C4-B1F847158EE9}" sibTransId="{41CBACB1-7F2B-4319-8554-E49E4119C8A4}"/>
    <dgm:cxn modelId="{D9F3FF50-BA81-460A-BE42-580294798F4A}" srcId="{5E4D8AD6-C500-4CF1-81C2-7F369D5D0B0D}" destId="{3EB41B48-4967-4131-A8D3-DFE8FF7C9BA4}" srcOrd="0" destOrd="0" parTransId="{86A01826-757D-42D0-BFD2-34E987F6AA47}" sibTransId="{EDBCC88B-B2A9-4A5D-B3FA-62126207DA83}"/>
    <dgm:cxn modelId="{F549B56C-D3B4-47CE-B561-61BB5D03E38F}" type="presOf" srcId="{3EB41B48-4967-4131-A8D3-DFE8FF7C9BA4}" destId="{D94D1152-C6C3-4263-91BC-307527E53A38}" srcOrd="0" destOrd="0" presId="urn:microsoft.com/office/officeart/2008/layout/LinedList"/>
    <dgm:cxn modelId="{1EA22BAB-6387-4B3C-95A9-ED14E8E6356C}" type="presOf" srcId="{1A150268-D0D4-48EF-B1A6-4D6EF336C7D7}" destId="{446F1683-E60D-4872-9B07-AD2FEF5ED7EB}" srcOrd="0" destOrd="0" presId="urn:microsoft.com/office/officeart/2008/layout/LinedList"/>
    <dgm:cxn modelId="{FA26E15C-FE12-4E52-8B95-57A87E440B6E}" srcId="{C357CDBC-A6B3-4D9E-A32A-15A902BA63F5}" destId="{5E4D8AD6-C500-4CF1-81C2-7F369D5D0B0D}" srcOrd="0" destOrd="0" parTransId="{23F84774-6D54-4383-938C-EFB55CB322E2}" sibTransId="{0C4AAF26-8D9F-4563-85F8-CDA889BE6519}"/>
    <dgm:cxn modelId="{F96F55CA-BF3D-4E91-AB60-19D4097EFD57}" srcId="{5E4D8AD6-C500-4CF1-81C2-7F369D5D0B0D}" destId="{1A150268-D0D4-48EF-B1A6-4D6EF336C7D7}" srcOrd="2" destOrd="0" parTransId="{6E024E95-2DEB-409B-B873-E74A0FAC1613}" sibTransId="{AE0012BC-1CA2-4553-9335-599A9BE70AD2}"/>
    <dgm:cxn modelId="{E441B111-57D3-42D6-B95D-643EFAC7BDE1}" type="presOf" srcId="{C357CDBC-A6B3-4D9E-A32A-15A902BA63F5}" destId="{90AFFF28-493A-45C4-AE12-DBB7BB0A7B5C}" srcOrd="0" destOrd="0" presId="urn:microsoft.com/office/officeart/2008/layout/LinedList"/>
    <dgm:cxn modelId="{9C931E42-7F0F-4E41-ADF0-A93A0D3AC4DF}" type="presOf" srcId="{EFB2B558-90B8-40DA-9FBA-3B1E3FB38F0B}" destId="{6AD76B42-A704-4722-A148-A794476C177A}" srcOrd="0" destOrd="0" presId="urn:microsoft.com/office/officeart/2008/layout/LinedList"/>
    <dgm:cxn modelId="{299E5B0B-CE19-4A13-81AA-2395D7A46292}" type="presParOf" srcId="{90AFFF28-493A-45C4-AE12-DBB7BB0A7B5C}" destId="{F4BDE9E5-A262-4EE2-8791-7D5B3206BA6B}" srcOrd="0" destOrd="0" presId="urn:microsoft.com/office/officeart/2008/layout/LinedList"/>
    <dgm:cxn modelId="{ED711798-D8FA-47A4-B3AA-C38762D0E974}" type="presParOf" srcId="{90AFFF28-493A-45C4-AE12-DBB7BB0A7B5C}" destId="{111BBA42-925D-4A5B-8D77-94A0B1982898}" srcOrd="1" destOrd="0" presId="urn:microsoft.com/office/officeart/2008/layout/LinedList"/>
    <dgm:cxn modelId="{63AA1066-5D39-4407-9297-04ADA14714A9}" type="presParOf" srcId="{111BBA42-925D-4A5B-8D77-94A0B1982898}" destId="{6D79BDE8-2AA2-4A18-B3EF-8F9E8BAD0F72}" srcOrd="0" destOrd="0" presId="urn:microsoft.com/office/officeart/2008/layout/LinedList"/>
    <dgm:cxn modelId="{BD054F92-3733-4D7B-8D2E-678A2E9776B2}" type="presParOf" srcId="{111BBA42-925D-4A5B-8D77-94A0B1982898}" destId="{D7D9E9E1-2F3D-439D-B996-038552A9BD46}" srcOrd="1" destOrd="0" presId="urn:microsoft.com/office/officeart/2008/layout/LinedList"/>
    <dgm:cxn modelId="{CD0B3FC4-EA9D-4616-B9C0-62CB1AA04304}" type="presParOf" srcId="{D7D9E9E1-2F3D-439D-B996-038552A9BD46}" destId="{E347283A-AB1F-4CD2-A24A-0C31DF3B6624}" srcOrd="0" destOrd="0" presId="urn:microsoft.com/office/officeart/2008/layout/LinedList"/>
    <dgm:cxn modelId="{ABC18AAA-110D-4E61-8E8C-C4F8D0915129}" type="presParOf" srcId="{D7D9E9E1-2F3D-439D-B996-038552A9BD46}" destId="{445BB12E-E78A-4C2B-BFBE-4F4282E54DC7}" srcOrd="1" destOrd="0" presId="urn:microsoft.com/office/officeart/2008/layout/LinedList"/>
    <dgm:cxn modelId="{2B868F5B-3A9C-4974-9517-424A2EDD3CC7}" type="presParOf" srcId="{445BB12E-E78A-4C2B-BFBE-4F4282E54DC7}" destId="{6C1C3822-3A6F-4A14-8E2F-8E301A178BE4}" srcOrd="0" destOrd="0" presId="urn:microsoft.com/office/officeart/2008/layout/LinedList"/>
    <dgm:cxn modelId="{AEA673B5-8C9E-4A1F-B0F8-852E2033690C}" type="presParOf" srcId="{445BB12E-E78A-4C2B-BFBE-4F4282E54DC7}" destId="{D94D1152-C6C3-4263-91BC-307527E53A38}" srcOrd="1" destOrd="0" presId="urn:microsoft.com/office/officeart/2008/layout/LinedList"/>
    <dgm:cxn modelId="{06A2997A-C810-4D9C-9CF6-7F457707ED7D}" type="presParOf" srcId="{445BB12E-E78A-4C2B-BFBE-4F4282E54DC7}" destId="{C427F641-1E54-4412-85C7-6B52131E3ED6}" srcOrd="2" destOrd="0" presId="urn:microsoft.com/office/officeart/2008/layout/LinedList"/>
    <dgm:cxn modelId="{449025BB-7356-4BC8-AEDD-643612F34BAA}" type="presParOf" srcId="{D7D9E9E1-2F3D-439D-B996-038552A9BD46}" destId="{5AF8077C-B9E1-4F8E-88C1-7EEBAE3882DD}" srcOrd="2" destOrd="0" presId="urn:microsoft.com/office/officeart/2008/layout/LinedList"/>
    <dgm:cxn modelId="{B6DFFBD6-6DFA-41FF-A3BB-53CECB39D909}" type="presParOf" srcId="{D7D9E9E1-2F3D-439D-B996-038552A9BD46}" destId="{68F5FAF0-3614-4002-A621-6E31F8667955}" srcOrd="3" destOrd="0" presId="urn:microsoft.com/office/officeart/2008/layout/LinedList"/>
    <dgm:cxn modelId="{35B1649A-7B6A-4893-BF9F-71AA5EB2F90B}" type="presParOf" srcId="{D7D9E9E1-2F3D-439D-B996-038552A9BD46}" destId="{A5D69C88-19D7-47BA-BCC8-CC5682DF2D76}" srcOrd="4" destOrd="0" presId="urn:microsoft.com/office/officeart/2008/layout/LinedList"/>
    <dgm:cxn modelId="{20340F7E-C8A1-479E-A682-320615A1949F}" type="presParOf" srcId="{A5D69C88-19D7-47BA-BCC8-CC5682DF2D76}" destId="{FB486C27-D3B0-4948-AEE4-D40C21B696FF}" srcOrd="0" destOrd="0" presId="urn:microsoft.com/office/officeart/2008/layout/LinedList"/>
    <dgm:cxn modelId="{B64CB9B7-F2F1-4B39-AF04-EE41AF10C20D}" type="presParOf" srcId="{A5D69C88-19D7-47BA-BCC8-CC5682DF2D76}" destId="{6AD76B42-A704-4722-A148-A794476C177A}" srcOrd="1" destOrd="0" presId="urn:microsoft.com/office/officeart/2008/layout/LinedList"/>
    <dgm:cxn modelId="{DB18086C-8FC0-4106-B70B-124D5510D7CD}" type="presParOf" srcId="{A5D69C88-19D7-47BA-BCC8-CC5682DF2D76}" destId="{D77902F8-51F9-452E-91E7-4B7FE9E15F7C}" srcOrd="2" destOrd="0" presId="urn:microsoft.com/office/officeart/2008/layout/LinedList"/>
    <dgm:cxn modelId="{4230B275-9DC5-4D0F-A805-B4BEB551556D}" type="presParOf" srcId="{D7D9E9E1-2F3D-439D-B996-038552A9BD46}" destId="{C42323CC-8A44-45F6-9360-E18D11985536}" srcOrd="5" destOrd="0" presId="urn:microsoft.com/office/officeart/2008/layout/LinedList"/>
    <dgm:cxn modelId="{BE0C8C26-E9BE-43FF-9424-F13D5266D633}" type="presParOf" srcId="{D7D9E9E1-2F3D-439D-B996-038552A9BD46}" destId="{366F65FA-1A21-443E-AC41-378366AA1F13}" srcOrd="6" destOrd="0" presId="urn:microsoft.com/office/officeart/2008/layout/LinedList"/>
    <dgm:cxn modelId="{C8A6E7C1-FCEC-447C-9B09-D15DA3CF5E0D}" type="presParOf" srcId="{D7D9E9E1-2F3D-439D-B996-038552A9BD46}" destId="{CD2C217F-ABFE-4AC3-9821-F3553897B657}" srcOrd="7" destOrd="0" presId="urn:microsoft.com/office/officeart/2008/layout/LinedList"/>
    <dgm:cxn modelId="{D1C84206-7D3F-4F0F-BFBC-6A8B87344FE5}" type="presParOf" srcId="{CD2C217F-ABFE-4AC3-9821-F3553897B657}" destId="{6928FAFC-B618-46F9-B45A-79169AF8C6DA}" srcOrd="0" destOrd="0" presId="urn:microsoft.com/office/officeart/2008/layout/LinedList"/>
    <dgm:cxn modelId="{31D94B61-36BB-4619-AEE8-68C600DD3E25}" type="presParOf" srcId="{CD2C217F-ABFE-4AC3-9821-F3553897B657}" destId="{446F1683-E60D-4872-9B07-AD2FEF5ED7EB}" srcOrd="1" destOrd="0" presId="urn:microsoft.com/office/officeart/2008/layout/LinedList"/>
    <dgm:cxn modelId="{EB7EC1B5-05C0-4EF0-A28C-6081E2B26882}" type="presParOf" srcId="{CD2C217F-ABFE-4AC3-9821-F3553897B657}" destId="{1D8CC1A8-4869-4A09-B5E0-A9F8F40F87E9}" srcOrd="2" destOrd="0" presId="urn:microsoft.com/office/officeart/2008/layout/LinedList"/>
    <dgm:cxn modelId="{30642910-43C2-4D51-88F3-4DA2350054A5}" type="presParOf" srcId="{D7D9E9E1-2F3D-439D-B996-038552A9BD46}" destId="{C9220ABB-17E3-4CD5-B852-04509B0C9258}" srcOrd="8" destOrd="0" presId="urn:microsoft.com/office/officeart/2008/layout/LinedList"/>
    <dgm:cxn modelId="{07B7CE53-D143-4879-B6E0-7FBBF49EBACA}" type="presParOf" srcId="{D7D9E9E1-2F3D-439D-B996-038552A9BD46}" destId="{489A3D2C-24C7-4242-BFC4-DC300DBC329C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61821-65B8-4F8E-89E1-A5E333EBBE40}">
      <dsp:nvSpPr>
        <dsp:cNvPr id="0" name=""/>
        <dsp:cNvSpPr/>
      </dsp:nvSpPr>
      <dsp:spPr>
        <a:xfrm rot="16200000">
          <a:off x="-1965996" y="2949237"/>
          <a:ext cx="4490834" cy="440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596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>
              <a:solidFill>
                <a:schemeClr val="tx2">
                  <a:lumMod val="50000"/>
                </a:schemeClr>
              </a:solidFill>
            </a:rPr>
            <a:t>Descrizione</a:t>
          </a:r>
        </a:p>
      </dsp:txBody>
      <dsp:txXfrm>
        <a:off x="-1965996" y="2949237"/>
        <a:ext cx="4490834" cy="440612"/>
      </dsp:txXfrm>
    </dsp:sp>
    <dsp:sp modelId="{637E4EAB-0309-49CB-A9DD-F1F4A398591C}">
      <dsp:nvSpPr>
        <dsp:cNvPr id="0" name=""/>
        <dsp:cNvSpPr/>
      </dsp:nvSpPr>
      <dsp:spPr>
        <a:xfrm>
          <a:off x="499726" y="924127"/>
          <a:ext cx="2194717" cy="4490834"/>
        </a:xfrm>
        <a:prstGeom prst="rect">
          <a:avLst/>
        </a:prstGeom>
        <a:solidFill>
          <a:srgbClr val="728F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88596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900" kern="1200" dirty="0" err="1"/>
            <a:t>Aimsun</a:t>
          </a:r>
          <a:r>
            <a:rPr lang="it-IT" sz="1900" kern="1200" dirty="0"/>
            <a:t> è un software di modellazione del traffico utilizzato per migliorare le infrastrutture stradali monitorando il traffico nell’ottica di ridurre le emissioni e la congestione</a:t>
          </a:r>
        </a:p>
      </dsp:txBody>
      <dsp:txXfrm>
        <a:off x="499726" y="924127"/>
        <a:ext cx="2194717" cy="4490834"/>
      </dsp:txXfrm>
    </dsp:sp>
    <dsp:sp modelId="{1BADB908-B111-43C0-B74E-34EC675D9E08}">
      <dsp:nvSpPr>
        <dsp:cNvPr id="0" name=""/>
        <dsp:cNvSpPr/>
      </dsp:nvSpPr>
      <dsp:spPr>
        <a:xfrm>
          <a:off x="59114" y="342518"/>
          <a:ext cx="881224" cy="881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7BE92-D809-4CCA-B107-C83650F550ED}">
      <dsp:nvSpPr>
        <dsp:cNvPr id="0" name=""/>
        <dsp:cNvSpPr/>
      </dsp:nvSpPr>
      <dsp:spPr>
        <a:xfrm rot="16200000">
          <a:off x="1229224" y="2949237"/>
          <a:ext cx="4490834" cy="440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596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>
              <a:solidFill>
                <a:schemeClr val="tx2">
                  <a:lumMod val="50000"/>
                </a:schemeClr>
              </a:solidFill>
            </a:rPr>
            <a:t>Autore</a:t>
          </a:r>
        </a:p>
      </dsp:txBody>
      <dsp:txXfrm>
        <a:off x="1229224" y="2949237"/>
        <a:ext cx="4490834" cy="440612"/>
      </dsp:txXfrm>
    </dsp:sp>
    <dsp:sp modelId="{E4E79018-6218-4B04-97E4-4F8005ACD2DB}">
      <dsp:nvSpPr>
        <dsp:cNvPr id="0" name=""/>
        <dsp:cNvSpPr/>
      </dsp:nvSpPr>
      <dsp:spPr>
        <a:xfrm>
          <a:off x="3694947" y="924127"/>
          <a:ext cx="2194717" cy="4490834"/>
        </a:xfrm>
        <a:prstGeom prst="rect">
          <a:avLst/>
        </a:prstGeom>
        <a:solidFill>
          <a:srgbClr val="728F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88596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it-IT" sz="1900" kern="1200" dirty="0"/>
            <a:t>Esso è sviluppato dall’azienda spagnola TSS -</a:t>
          </a:r>
          <a:r>
            <a:rPr lang="it-IT" sz="1900" kern="1200" dirty="0" err="1"/>
            <a:t>Transport</a:t>
          </a:r>
          <a:r>
            <a:rPr lang="it-IT" sz="1900" kern="1200" dirty="0"/>
            <a:t> </a:t>
          </a:r>
          <a:r>
            <a:rPr lang="it-IT" sz="1900" kern="1200" dirty="0" err="1"/>
            <a:t>Simulatioin</a:t>
          </a:r>
          <a:r>
            <a:rPr lang="it-IT" sz="1900" kern="1200" dirty="0"/>
            <a:t> System ed è distribuito in Italia da REDAS engineering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it-IT" sz="1800" b="0" u="none" kern="1200" dirty="0">
              <a:hlinkClick xmlns:r="http://schemas.openxmlformats.org/officeDocument/2006/relationships" r:id="rId4"/>
            </a:rPr>
            <a:t>Una versione prova è scaricabile gratuitamente presso il sito </a:t>
          </a:r>
          <a:r>
            <a:rPr lang="it-IT" sz="1800" kern="1200" dirty="0">
              <a:hlinkClick xmlns:r="http://schemas.openxmlformats.org/officeDocument/2006/relationships" r:id="rId4"/>
            </a:rPr>
            <a:t>http://www.aimsun.com/</a:t>
          </a:r>
          <a:endParaRPr lang="it-IT" sz="1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endParaRPr lang="it-IT" sz="1200" kern="1200" dirty="0"/>
        </a:p>
      </dsp:txBody>
      <dsp:txXfrm>
        <a:off x="3694947" y="924127"/>
        <a:ext cx="2194717" cy="4490834"/>
      </dsp:txXfrm>
    </dsp:sp>
    <dsp:sp modelId="{C9189F20-727D-4D49-8913-DDE7F80A2FD9}">
      <dsp:nvSpPr>
        <dsp:cNvPr id="0" name=""/>
        <dsp:cNvSpPr/>
      </dsp:nvSpPr>
      <dsp:spPr>
        <a:xfrm>
          <a:off x="3254335" y="342518"/>
          <a:ext cx="881224" cy="881224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DF730-AE62-492B-A695-B7E07D48AE01}">
      <dsp:nvSpPr>
        <dsp:cNvPr id="0" name=""/>
        <dsp:cNvSpPr/>
      </dsp:nvSpPr>
      <dsp:spPr>
        <a:xfrm rot="16200000">
          <a:off x="4424445" y="2949237"/>
          <a:ext cx="4490834" cy="440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8596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>
              <a:solidFill>
                <a:schemeClr val="tx2">
                  <a:lumMod val="50000"/>
                </a:schemeClr>
              </a:solidFill>
            </a:rPr>
            <a:t>Utilizzatori</a:t>
          </a:r>
        </a:p>
      </dsp:txBody>
      <dsp:txXfrm>
        <a:off x="4424445" y="2949237"/>
        <a:ext cx="4490834" cy="440612"/>
      </dsp:txXfrm>
    </dsp:sp>
    <dsp:sp modelId="{5D61B76C-2119-4257-873F-B908DD31BBC8}">
      <dsp:nvSpPr>
        <dsp:cNvPr id="0" name=""/>
        <dsp:cNvSpPr/>
      </dsp:nvSpPr>
      <dsp:spPr>
        <a:xfrm>
          <a:off x="6890168" y="924127"/>
          <a:ext cx="2194717" cy="4490834"/>
        </a:xfrm>
        <a:prstGeom prst="rect">
          <a:avLst/>
        </a:prstGeom>
        <a:solidFill>
          <a:srgbClr val="728F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88596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/>
            <a:t>Il software </a:t>
          </a:r>
          <a:r>
            <a:rPr lang="it-IT" sz="2000" kern="1200" dirty="0" err="1"/>
            <a:t>Aimsun</a:t>
          </a:r>
          <a:r>
            <a:rPr lang="it-IT" sz="2000" kern="1200" dirty="0"/>
            <a:t> è usato da agenzie governative, comuni, università e consulenti per l'ingegneria e simulazione del traffico, pianificazione dei trasporti e logistica</a:t>
          </a:r>
        </a:p>
      </dsp:txBody>
      <dsp:txXfrm>
        <a:off x="6890168" y="924127"/>
        <a:ext cx="2194717" cy="4490834"/>
      </dsp:txXfrm>
    </dsp:sp>
    <dsp:sp modelId="{2528D69C-4155-41C9-9167-B68FA51B4BE9}">
      <dsp:nvSpPr>
        <dsp:cNvPr id="0" name=""/>
        <dsp:cNvSpPr/>
      </dsp:nvSpPr>
      <dsp:spPr>
        <a:xfrm>
          <a:off x="6449556" y="342518"/>
          <a:ext cx="881224" cy="88122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C901E-01A7-4F29-8C11-6C7BF2056DE7}">
      <dsp:nvSpPr>
        <dsp:cNvPr id="0" name=""/>
        <dsp:cNvSpPr/>
      </dsp:nvSpPr>
      <dsp:spPr>
        <a:xfrm>
          <a:off x="0" y="340258"/>
          <a:ext cx="8904303" cy="1885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073" tIns="437388" rIns="69107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deflusso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 veicolare, pedonale, ciclistico e dei sistemi di trasporto pubblico;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lunghezze delle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code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, tempi di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attesa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,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velocità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 medie, eccetera;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le stime di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emissioni inquinanti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;</a:t>
          </a:r>
        </a:p>
      </dsp:txBody>
      <dsp:txXfrm>
        <a:off x="0" y="340258"/>
        <a:ext cx="8904303" cy="1885275"/>
      </dsp:txXfrm>
    </dsp:sp>
    <dsp:sp modelId="{2548A228-86F3-47F9-B646-2BE82BE1F7E3}">
      <dsp:nvSpPr>
        <dsp:cNvPr id="0" name=""/>
        <dsp:cNvSpPr/>
      </dsp:nvSpPr>
      <dsp:spPr>
        <a:xfrm>
          <a:off x="445215" y="30298"/>
          <a:ext cx="6233012" cy="619920"/>
        </a:xfrm>
        <a:prstGeom prst="roundRect">
          <a:avLst/>
        </a:prstGeom>
        <a:solidFill>
          <a:srgbClr val="5A77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593" tIns="0" rIns="235593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dirty="0">
              <a:solidFill>
                <a:schemeClr val="bg1"/>
              </a:solidFill>
            </a:rPr>
            <a:t>Si può valutare</a:t>
          </a:r>
          <a:r>
            <a:rPr lang="it-IT" sz="2100" kern="1200" dirty="0">
              <a:solidFill>
                <a:schemeClr val="bg1"/>
              </a:solidFill>
            </a:rPr>
            <a:t>:</a:t>
          </a:r>
        </a:p>
      </dsp:txBody>
      <dsp:txXfrm>
        <a:off x="475477" y="60560"/>
        <a:ext cx="6172488" cy="559396"/>
      </dsp:txXfrm>
    </dsp:sp>
    <dsp:sp modelId="{2442C28D-4938-48BA-A158-2E5663BDDF13}">
      <dsp:nvSpPr>
        <dsp:cNvPr id="0" name=""/>
        <dsp:cNvSpPr/>
      </dsp:nvSpPr>
      <dsp:spPr>
        <a:xfrm>
          <a:off x="0" y="2648893"/>
          <a:ext cx="8904303" cy="310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073" tIns="437388" rIns="69107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valutazione di nuove infrastrutture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 (strade, rotatorie, svincoli, ecc.) e/o degli effetti dell’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introduzione di sistemi di circolazione 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(es. zone a traffico limitato);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ottimizzazione e verifica nella regolazione dei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sistemi di controllo semaforico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 (controllati, attuati e sincronizzati);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valutazione di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efficienza dei sistemi di trasporto pubblico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;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ottimizzazione e </a:t>
          </a:r>
          <a:r>
            <a:rPr lang="it-IT" sz="2100" u="sng" kern="1200" dirty="0">
              <a:solidFill>
                <a:schemeClr val="tx2">
                  <a:lumMod val="50000"/>
                </a:schemeClr>
              </a:solidFill>
            </a:rPr>
            <a:t>integrazione dei servizi di trasporto </a:t>
          </a:r>
          <a:r>
            <a:rPr lang="it-IT" sz="2100" kern="1200" dirty="0">
              <a:solidFill>
                <a:schemeClr val="tx2">
                  <a:lumMod val="50000"/>
                </a:schemeClr>
              </a:solidFill>
            </a:rPr>
            <a:t>pubblico, della viabilità ordinaria, pedonale e ciclistica.</a:t>
          </a:r>
        </a:p>
      </dsp:txBody>
      <dsp:txXfrm>
        <a:off x="0" y="2648893"/>
        <a:ext cx="8904303" cy="3109050"/>
      </dsp:txXfrm>
    </dsp:sp>
    <dsp:sp modelId="{F0140A10-D6C0-441B-8583-D026A8B1D701}">
      <dsp:nvSpPr>
        <dsp:cNvPr id="0" name=""/>
        <dsp:cNvSpPr/>
      </dsp:nvSpPr>
      <dsp:spPr>
        <a:xfrm>
          <a:off x="445215" y="2338933"/>
          <a:ext cx="6233012" cy="619920"/>
        </a:xfrm>
        <a:prstGeom prst="roundRect">
          <a:avLst/>
        </a:prstGeom>
        <a:solidFill>
          <a:srgbClr val="5A77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593" tIns="0" rIns="235593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dirty="0">
              <a:solidFill>
                <a:schemeClr val="bg1"/>
              </a:solidFill>
            </a:rPr>
            <a:t>Applicazioni</a:t>
          </a:r>
          <a:r>
            <a:rPr lang="it-IT" sz="2100" kern="1200" dirty="0">
              <a:solidFill>
                <a:schemeClr val="bg1"/>
              </a:solidFill>
            </a:rPr>
            <a:t>:</a:t>
          </a:r>
        </a:p>
      </dsp:txBody>
      <dsp:txXfrm>
        <a:off x="475477" y="2369195"/>
        <a:ext cx="6172488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59A1F-5028-4611-A0DD-1AE0823BB8B7}">
      <dsp:nvSpPr>
        <dsp:cNvPr id="0" name=""/>
        <dsp:cNvSpPr/>
      </dsp:nvSpPr>
      <dsp:spPr>
        <a:xfrm>
          <a:off x="2153412" y="444771"/>
          <a:ext cx="1514567" cy="351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071"/>
              </a:lnTo>
              <a:lnTo>
                <a:pt x="1514567" y="224071"/>
              </a:lnTo>
              <a:lnTo>
                <a:pt x="1514567" y="35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6122E-B6A8-44EF-AF4A-66B76F747DB2}">
      <dsp:nvSpPr>
        <dsp:cNvPr id="0" name=""/>
        <dsp:cNvSpPr/>
      </dsp:nvSpPr>
      <dsp:spPr>
        <a:xfrm>
          <a:off x="2101588" y="444771"/>
          <a:ext cx="91440" cy="351726"/>
        </a:xfrm>
        <a:custGeom>
          <a:avLst/>
          <a:gdLst/>
          <a:ahLst/>
          <a:cxnLst/>
          <a:rect l="0" t="0" r="0" b="0"/>
          <a:pathLst>
            <a:path>
              <a:moveTo>
                <a:pt x="51823" y="0"/>
              </a:moveTo>
              <a:lnTo>
                <a:pt x="51823" y="224071"/>
              </a:lnTo>
              <a:lnTo>
                <a:pt x="45720" y="224071"/>
              </a:lnTo>
              <a:lnTo>
                <a:pt x="45720" y="35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6300F-07D7-4CCF-8C02-787749714E8B}">
      <dsp:nvSpPr>
        <dsp:cNvPr id="0" name=""/>
        <dsp:cNvSpPr/>
      </dsp:nvSpPr>
      <dsp:spPr>
        <a:xfrm>
          <a:off x="632741" y="444771"/>
          <a:ext cx="1520670" cy="351726"/>
        </a:xfrm>
        <a:custGeom>
          <a:avLst/>
          <a:gdLst/>
          <a:ahLst/>
          <a:cxnLst/>
          <a:rect l="0" t="0" r="0" b="0"/>
          <a:pathLst>
            <a:path>
              <a:moveTo>
                <a:pt x="1520670" y="0"/>
              </a:moveTo>
              <a:lnTo>
                <a:pt x="1520670" y="224071"/>
              </a:lnTo>
              <a:lnTo>
                <a:pt x="0" y="224071"/>
              </a:lnTo>
              <a:lnTo>
                <a:pt x="0" y="35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EE848-CC40-4A43-9368-FBC69CB07604}">
      <dsp:nvSpPr>
        <dsp:cNvPr id="0" name=""/>
        <dsp:cNvSpPr/>
      </dsp:nvSpPr>
      <dsp:spPr>
        <a:xfrm>
          <a:off x="1509501" y="38093"/>
          <a:ext cx="1287821" cy="40667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/>
            <a:t>Aimsun</a:t>
          </a:r>
          <a:endParaRPr lang="it-IT" sz="2200" kern="1200" dirty="0"/>
        </a:p>
      </dsp:txBody>
      <dsp:txXfrm>
        <a:off x="1509501" y="38093"/>
        <a:ext cx="1287821" cy="406678"/>
      </dsp:txXfrm>
    </dsp:sp>
    <dsp:sp modelId="{398BA54E-65F7-4CDE-BA04-A6597A5D9193}">
      <dsp:nvSpPr>
        <dsp:cNvPr id="0" name=""/>
        <dsp:cNvSpPr/>
      </dsp:nvSpPr>
      <dsp:spPr>
        <a:xfrm>
          <a:off x="453" y="796498"/>
          <a:ext cx="1264575" cy="39934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/>
            <a:t>Windows</a:t>
          </a:r>
        </a:p>
      </dsp:txBody>
      <dsp:txXfrm>
        <a:off x="453" y="796498"/>
        <a:ext cx="1264575" cy="399341"/>
      </dsp:txXfrm>
    </dsp:sp>
    <dsp:sp modelId="{8A2C65CA-7BB3-40DF-A924-81815A3CF009}">
      <dsp:nvSpPr>
        <dsp:cNvPr id="0" name=""/>
        <dsp:cNvSpPr/>
      </dsp:nvSpPr>
      <dsp:spPr>
        <a:xfrm>
          <a:off x="1520339" y="796498"/>
          <a:ext cx="1253937" cy="39598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/>
            <a:t>Macintosh</a:t>
          </a:r>
        </a:p>
      </dsp:txBody>
      <dsp:txXfrm>
        <a:off x="1520339" y="796498"/>
        <a:ext cx="1253937" cy="395980"/>
      </dsp:txXfrm>
    </dsp:sp>
    <dsp:sp modelId="{B1F20FAF-B90A-4BC9-A586-C8A31E216E30}">
      <dsp:nvSpPr>
        <dsp:cNvPr id="0" name=""/>
        <dsp:cNvSpPr/>
      </dsp:nvSpPr>
      <dsp:spPr>
        <a:xfrm>
          <a:off x="3029588" y="796498"/>
          <a:ext cx="1276782" cy="40104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/>
            <a:t>Linus</a:t>
          </a:r>
        </a:p>
      </dsp:txBody>
      <dsp:txXfrm>
        <a:off x="3029588" y="796498"/>
        <a:ext cx="1276782" cy="401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DE9E5-A262-4EE2-8791-7D5B3206BA6B}">
      <dsp:nvSpPr>
        <dsp:cNvPr id="0" name=""/>
        <dsp:cNvSpPr/>
      </dsp:nvSpPr>
      <dsp:spPr>
        <a:xfrm>
          <a:off x="0" y="0"/>
          <a:ext cx="842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9BDE8-2AA2-4A18-B3EF-8F9E8BAD0F72}">
      <dsp:nvSpPr>
        <dsp:cNvPr id="0" name=""/>
        <dsp:cNvSpPr/>
      </dsp:nvSpPr>
      <dsp:spPr>
        <a:xfrm>
          <a:off x="0" y="2626"/>
          <a:ext cx="1684242" cy="5374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b="1" kern="1200" dirty="0">
              <a:solidFill>
                <a:schemeClr val="tx2">
                  <a:lumMod val="50000"/>
                </a:schemeClr>
              </a:solidFill>
            </a:rPr>
            <a:t>AIMSUN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>
              <a:solidFill>
                <a:schemeClr val="tx2">
                  <a:lumMod val="50000"/>
                </a:schemeClr>
              </a:solidFill>
            </a:rPr>
            <a:t>consente:</a:t>
          </a:r>
        </a:p>
      </dsp:txBody>
      <dsp:txXfrm>
        <a:off x="0" y="2626"/>
        <a:ext cx="1684242" cy="5374613"/>
      </dsp:txXfrm>
    </dsp:sp>
    <dsp:sp modelId="{D94D1152-C6C3-4263-91BC-307527E53A38}">
      <dsp:nvSpPr>
        <dsp:cNvPr id="0" name=""/>
        <dsp:cNvSpPr/>
      </dsp:nvSpPr>
      <dsp:spPr>
        <a:xfrm>
          <a:off x="1810560" y="271357"/>
          <a:ext cx="5874157" cy="670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2000" kern="1200" dirty="0">
              <a:solidFill>
                <a:schemeClr val="tx2">
                  <a:lumMod val="50000"/>
                </a:schemeClr>
              </a:solidFill>
            </a:rPr>
            <a:t>importazione di mappe digitali dai sistemi CAD e GIS;</a:t>
          </a:r>
        </a:p>
      </dsp:txBody>
      <dsp:txXfrm>
        <a:off x="1810560" y="271357"/>
        <a:ext cx="5874157" cy="670268"/>
      </dsp:txXfrm>
    </dsp:sp>
    <dsp:sp modelId="{5AF8077C-B9E1-4F8E-88C1-7EEBAE3882DD}">
      <dsp:nvSpPr>
        <dsp:cNvPr id="0" name=""/>
        <dsp:cNvSpPr/>
      </dsp:nvSpPr>
      <dsp:spPr>
        <a:xfrm>
          <a:off x="1684241" y="941625"/>
          <a:ext cx="6736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76B42-A704-4722-A148-A794476C177A}">
      <dsp:nvSpPr>
        <dsp:cNvPr id="0" name=""/>
        <dsp:cNvSpPr/>
      </dsp:nvSpPr>
      <dsp:spPr>
        <a:xfrm>
          <a:off x="1810560" y="1080559"/>
          <a:ext cx="6170380" cy="79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2">
                  <a:lumMod val="50000"/>
                </a:schemeClr>
              </a:solidFill>
            </a:rPr>
            <a:t>esportazione del modello in ambiente GIS e KML (Google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2">
                  <a:lumMod val="50000"/>
                </a:schemeClr>
              </a:solidFill>
            </a:rPr>
            <a:t>Earth);</a:t>
          </a:r>
        </a:p>
      </dsp:txBody>
      <dsp:txXfrm>
        <a:off x="1810560" y="1080559"/>
        <a:ext cx="6170380" cy="799366"/>
      </dsp:txXfrm>
    </dsp:sp>
    <dsp:sp modelId="{C42323CC-8A44-45F6-9360-E18D11985536}">
      <dsp:nvSpPr>
        <dsp:cNvPr id="0" name=""/>
        <dsp:cNvSpPr/>
      </dsp:nvSpPr>
      <dsp:spPr>
        <a:xfrm>
          <a:off x="1684241" y="2009722"/>
          <a:ext cx="6736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F1683-E60D-4872-9B07-AD2FEF5ED7EB}">
      <dsp:nvSpPr>
        <dsp:cNvPr id="0" name=""/>
        <dsp:cNvSpPr/>
      </dsp:nvSpPr>
      <dsp:spPr>
        <a:xfrm>
          <a:off x="1782068" y="2168649"/>
          <a:ext cx="6212093" cy="793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2">
                  <a:lumMod val="50000"/>
                </a:schemeClr>
              </a:solidFill>
            </a:rPr>
            <a:t>interfaccia per il trattamento di tabelle OD con qualunque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2">
                  <a:lumMod val="50000"/>
                </a:schemeClr>
              </a:solidFill>
            </a:rPr>
            <a:t>programma di Foglio Elettronico;</a:t>
          </a:r>
        </a:p>
      </dsp:txBody>
      <dsp:txXfrm>
        <a:off x="1782068" y="2168649"/>
        <a:ext cx="6212093" cy="793669"/>
      </dsp:txXfrm>
    </dsp:sp>
    <dsp:sp modelId="{C9220ABB-17E3-4CD5-B852-04509B0C9258}">
      <dsp:nvSpPr>
        <dsp:cNvPr id="0" name=""/>
        <dsp:cNvSpPr/>
      </dsp:nvSpPr>
      <dsp:spPr>
        <a:xfrm>
          <a:off x="1684241" y="3072122"/>
          <a:ext cx="6736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6E7E8-3567-4D0B-AED2-9C8B4DBA1D90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E8D1C-6C8F-4112-8B86-66E6182C4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45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3832224"/>
            <a:ext cx="9144000" cy="3025775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48007" y="38163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1534" y="4149725"/>
            <a:ext cx="7772400" cy="9683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1534" y="5260975"/>
            <a:ext cx="77724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80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9144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323726" cy="452596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2"/>
            <a:ext cx="9144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CasellaDiTesto 129"/>
          <p:cNvSpPr txBox="1"/>
          <p:nvPr userDrawn="1"/>
        </p:nvSpPr>
        <p:spPr>
          <a:xfrm>
            <a:off x="157778" y="6363505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>
                <a:solidFill>
                  <a:srgbClr val="FFFFFF"/>
                </a:solidFill>
                <a:latin typeface="Arial"/>
                <a:cs typeface="Arial"/>
              </a:rPr>
              <a:t>Aimsun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48007" y="1089904"/>
            <a:ext cx="9036647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98" y="6346378"/>
            <a:ext cx="2780124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15/03/2018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0.xml"/><Relationship Id="rId7" Type="http://schemas.openxmlformats.org/officeDocument/2006/relationships/slide" Target="slide15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>
            <a:extLst>
              <a:ext uri="{FF2B5EF4-FFF2-40B4-BE49-F238E27FC236}">
                <a16:creationId xmlns:a16="http://schemas.microsoft.com/office/drawing/2014/main" xmlns="" id="{36B30B08-21D4-40C7-8DAC-3F40C1439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 b="14682"/>
          <a:stretch/>
        </p:blipFill>
        <p:spPr bwMode="auto">
          <a:xfrm>
            <a:off x="0" y="0"/>
            <a:ext cx="914400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0" y="3186260"/>
            <a:ext cx="9144000" cy="3671739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685800" y="3635432"/>
            <a:ext cx="7772400" cy="968375"/>
          </a:xfrm>
        </p:spPr>
        <p:txBody>
          <a:bodyPr>
            <a:noAutofit/>
          </a:bodyPr>
          <a:lstStyle/>
          <a:p>
            <a:pPr algn="ctr"/>
            <a: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AIMSUN 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Interactive Microscopic Simulator for Urban and non-urban Networks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-46056" y="1103965"/>
            <a:ext cx="4367041" cy="1757871"/>
          </a:xfrm>
        </p:spPr>
        <p:txBody>
          <a:bodyPr>
            <a:normAutofit fontScale="25000" lnSpcReduction="20000"/>
          </a:bodyPr>
          <a:lstStyle/>
          <a:p>
            <a:pPr algn="ctr"/>
            <a:endParaRPr lang="it-IT" sz="4800" b="1" dirty="0">
              <a:solidFill>
                <a:schemeClr val="bg1"/>
              </a:solidFill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</a:rPr>
              <a:t>Scuola di Ingegneria Civile ed Ambientale</a:t>
            </a:r>
          </a:p>
          <a:p>
            <a:pPr algn="ctr"/>
            <a:r>
              <a:rPr lang="it-IT" sz="4800" b="1" dirty="0">
                <a:solidFill>
                  <a:schemeClr val="bg1"/>
                </a:solidFill>
              </a:rPr>
              <a:t>Corso di Laurea specialistica in Infrastrutture di Trasporto</a:t>
            </a:r>
          </a:p>
          <a:p>
            <a:pPr algn="ctr"/>
            <a:endParaRPr lang="it-IT" sz="4800" b="1" dirty="0">
              <a:solidFill>
                <a:schemeClr val="bg1"/>
              </a:solidFill>
            </a:endParaRPr>
          </a:p>
          <a:p>
            <a:pPr algn="ctr"/>
            <a:r>
              <a:rPr lang="it-IT" sz="8000" b="1" dirty="0">
                <a:solidFill>
                  <a:schemeClr val="bg1"/>
                </a:solidFill>
              </a:rPr>
              <a:t>Corso di Modellistica e Simulazione</a:t>
            </a:r>
          </a:p>
          <a:p>
            <a:pPr algn="ctr"/>
            <a:r>
              <a:rPr lang="it-IT" sz="8000" b="1" dirty="0">
                <a:solidFill>
                  <a:schemeClr val="bg1"/>
                </a:solidFill>
              </a:rPr>
              <a:t>Professor Giorgio </a:t>
            </a:r>
            <a:r>
              <a:rPr lang="it-IT" sz="8000" b="1" dirty="0" err="1">
                <a:solidFill>
                  <a:schemeClr val="bg1"/>
                </a:solidFill>
              </a:rPr>
              <a:t>Guariso</a:t>
            </a:r>
            <a:endParaRPr lang="it-IT" sz="8000" b="1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pic>
        <p:nvPicPr>
          <p:cNvPr id="1028" name="Picture 4" descr="Y:\IMMAGINE _COORDINATA_2014\LOGO_UFFICIALE\01_Polimi_centrato\eps\01_Polimi_centrato_COL_negativ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58" y="1139419"/>
            <a:ext cx="2336093" cy="172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3676" y="3186260"/>
            <a:ext cx="9036647" cy="180000"/>
            <a:chOff x="1218340" y="275867"/>
            <a:chExt cx="17715122" cy="567843"/>
          </a:xfrm>
        </p:grpSpPr>
        <p:cxnSp>
          <p:nvCxnSpPr>
            <p:cNvPr id="12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itolo 1"/>
          <p:cNvSpPr txBox="1">
            <a:spLocks/>
          </p:cNvSpPr>
          <p:nvPr/>
        </p:nvSpPr>
        <p:spPr>
          <a:xfrm>
            <a:off x="533348" y="5566426"/>
            <a:ext cx="7772400" cy="968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it-IT" dirty="0"/>
          </a:p>
        </p:txBody>
      </p:sp>
      <p:sp>
        <p:nvSpPr>
          <p:cNvPr id="133" name="Sottotitolo 2"/>
          <p:cNvSpPr txBox="1">
            <a:spLocks/>
          </p:cNvSpPr>
          <p:nvPr/>
        </p:nvSpPr>
        <p:spPr>
          <a:xfrm>
            <a:off x="136945" y="6345763"/>
            <a:ext cx="4784121" cy="41351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A cura di Barbara Mencaroni 874765</a:t>
            </a:r>
          </a:p>
        </p:txBody>
      </p:sp>
    </p:spTree>
    <p:extLst>
      <p:ext uri="{BB962C8B-B14F-4D97-AF65-F5344CB8AC3E}">
        <p14:creationId xmlns:p14="http://schemas.microsoft.com/office/powerpoint/2010/main" val="17511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torno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94CC6385-A989-4D43-98BE-609E312E7FDB}"/>
              </a:ext>
            </a:extLst>
          </p:cNvPr>
          <p:cNvSpPr/>
          <p:nvPr/>
        </p:nvSpPr>
        <p:spPr>
          <a:xfrm>
            <a:off x="8309499" y="6223247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E91C58A-0AEF-4B50-8177-57B0F48AC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904"/>
            <a:ext cx="9144000" cy="514619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931E29A8-A5B2-4463-92E5-FB3868E2E314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Creazione modello di domanda</a:t>
            </a:r>
          </a:p>
        </p:txBody>
      </p:sp>
    </p:spTree>
    <p:extLst>
      <p:ext uri="{BB962C8B-B14F-4D97-AF65-F5344CB8AC3E}">
        <p14:creationId xmlns:p14="http://schemas.microsoft.com/office/powerpoint/2010/main" val="5946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torno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44B188C-E55C-43C4-A60F-3FC9F4DBFE77}"/>
              </a:ext>
            </a:extLst>
          </p:cNvPr>
          <p:cNvSpPr/>
          <p:nvPr/>
        </p:nvSpPr>
        <p:spPr>
          <a:xfrm>
            <a:off x="8309499" y="6214369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FB16113-45A0-48F6-B280-6D312992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826"/>
            <a:ext cx="9144000" cy="513234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470E082A-BA29-4837-BFE5-F1B1E5A2B1D1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Definizione modello di emissioni</a:t>
            </a:r>
          </a:p>
        </p:txBody>
      </p:sp>
    </p:spTree>
    <p:extLst>
      <p:ext uri="{BB962C8B-B14F-4D97-AF65-F5344CB8AC3E}">
        <p14:creationId xmlns:p14="http://schemas.microsoft.com/office/powerpoint/2010/main" val="17261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torno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4FDCAA3-54B8-47D4-AB0E-7BD4080D6E5C}"/>
              </a:ext>
            </a:extLst>
          </p:cNvPr>
          <p:cNvSpPr/>
          <p:nvPr/>
        </p:nvSpPr>
        <p:spPr>
          <a:xfrm>
            <a:off x="8309499" y="6214369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F4B1A5B-242B-42A7-8EE1-BE22DCEA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208"/>
            <a:ext cx="9144000" cy="515558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9C2F4596-667A-4D49-8AA8-DC882AB2EEEC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Assegnazione</a:t>
            </a:r>
          </a:p>
        </p:txBody>
      </p:sp>
    </p:spTree>
    <p:extLst>
      <p:ext uri="{BB962C8B-B14F-4D97-AF65-F5344CB8AC3E}">
        <p14:creationId xmlns:p14="http://schemas.microsoft.com/office/powerpoint/2010/main" val="502905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torno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BD02229E-E69F-4711-A52F-744813B095A5}"/>
              </a:ext>
            </a:extLst>
          </p:cNvPr>
          <p:cNvSpPr/>
          <p:nvPr/>
        </p:nvSpPr>
        <p:spPr>
          <a:xfrm>
            <a:off x="8309499" y="6214369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EDA820C-16BB-4D5C-B407-AD066678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225"/>
            <a:ext cx="9144000" cy="515154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D6074472-4AA6-47F5-AB89-6D5B40C3940C}"/>
              </a:ext>
            </a:extLst>
          </p:cNvPr>
          <p:cNvSpPr/>
          <p:nvPr/>
        </p:nvSpPr>
        <p:spPr>
          <a:xfrm>
            <a:off x="0" y="0"/>
            <a:ext cx="9144000" cy="568171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Impostazione intervallo di simulazione</a:t>
            </a:r>
          </a:p>
        </p:txBody>
      </p:sp>
    </p:spTree>
    <p:extLst>
      <p:ext uri="{BB962C8B-B14F-4D97-AF65-F5344CB8AC3E}">
        <p14:creationId xmlns:p14="http://schemas.microsoft.com/office/powerpoint/2010/main" val="324030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torno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9F4414F4-E7F3-44F2-B6D5-6A3135B9DF4F}"/>
              </a:ext>
            </a:extLst>
          </p:cNvPr>
          <p:cNvSpPr/>
          <p:nvPr/>
        </p:nvSpPr>
        <p:spPr>
          <a:xfrm>
            <a:off x="8309499" y="6214369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BF938DB-771B-43A2-960B-408423DA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821"/>
            <a:ext cx="9144000" cy="513635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BB9B9728-9FDA-464A-9094-6261444CDEA7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Simulazione</a:t>
            </a:r>
          </a:p>
        </p:txBody>
      </p:sp>
    </p:spTree>
    <p:extLst>
      <p:ext uri="{BB962C8B-B14F-4D97-AF65-F5344CB8AC3E}">
        <p14:creationId xmlns:p14="http://schemas.microsoft.com/office/powerpoint/2010/main" val="395110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torno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974BEBB5-894D-41F6-B46D-06BF78DD9EBE}"/>
              </a:ext>
            </a:extLst>
          </p:cNvPr>
          <p:cNvSpPr/>
          <p:nvPr/>
        </p:nvSpPr>
        <p:spPr>
          <a:xfrm>
            <a:off x="8309499" y="6214369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1E8614C1-59DC-495C-82EA-94C429AACF03}"/>
              </a:ext>
            </a:extLst>
          </p:cNvPr>
          <p:cNvSpPr/>
          <p:nvPr/>
        </p:nvSpPr>
        <p:spPr>
          <a:xfrm>
            <a:off x="0" y="0"/>
            <a:ext cx="9144000" cy="568171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Risultati (Click del mouse per passare al successivo)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9BD64A7B-9BF3-4014-AB39-4CCAFB09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537"/>
            <a:ext cx="9144000" cy="5179219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xmlns="" id="{0170C3C3-D557-446D-80DD-D3EC93C57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7802"/>
            <a:ext cx="9144000" cy="5164931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xmlns="" id="{884B6602-7B92-43AD-B5E5-2D6E0ABB5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7802"/>
            <a:ext cx="9144000" cy="4053673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A81012DC-A3CE-406D-8AC4-BA564763C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5345"/>
            <a:ext cx="9144000" cy="5160899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xmlns="" id="{AF993B08-A5A1-4D4E-BC63-8A1DB0CFD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05345"/>
            <a:ext cx="9144000" cy="51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83414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Commenti finali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BA98AA6-939C-4E2D-BDC6-178D469C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39" y="1229555"/>
            <a:ext cx="3724753" cy="8966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4B183E8-11C6-4BFD-B640-200FF34A375E}"/>
              </a:ext>
            </a:extLst>
          </p:cNvPr>
          <p:cNvSpPr txBox="1"/>
          <p:nvPr/>
        </p:nvSpPr>
        <p:spPr>
          <a:xfrm>
            <a:off x="1819923" y="2796463"/>
            <a:ext cx="6036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Software semplice ed intuitivo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Interfaccia grafica di facile comprensione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Risultati chiari e dettagliati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Molteplicità di elaborazioni possibili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Ambiente grafico avanzato (anche 3D)</a:t>
            </a:r>
          </a:p>
        </p:txBody>
      </p:sp>
    </p:spTree>
    <p:extLst>
      <p:ext uri="{BB962C8B-B14F-4D97-AF65-F5344CB8AC3E}">
        <p14:creationId xmlns:p14="http://schemas.microsoft.com/office/powerpoint/2010/main" val="359804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xmlns="" id="{9AD8BB0F-4101-4A25-9D3F-B3B14F06BA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762189"/>
              </p:ext>
            </p:extLst>
          </p:nvPr>
        </p:nvGraphicFramePr>
        <p:xfrm>
          <a:off x="0" y="958788"/>
          <a:ext cx="9144000" cy="575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Generalità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2989478-525B-4F61-B9E1-A95D250A4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004" y="559292"/>
            <a:ext cx="3724753" cy="8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5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Finalità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xmlns="" id="{1E10C9C2-E5D1-4503-89A1-402A90E51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313483"/>
              </p:ext>
            </p:extLst>
          </p:nvPr>
        </p:nvGraphicFramePr>
        <p:xfrm>
          <a:off x="119848" y="662007"/>
          <a:ext cx="8904303" cy="5788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15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Specifiche tecniche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2AA06C87-E30A-4DCA-A540-E790485EBCC2}"/>
              </a:ext>
            </a:extLst>
          </p:cNvPr>
          <p:cNvSpPr txBox="1"/>
          <p:nvPr/>
        </p:nvSpPr>
        <p:spPr>
          <a:xfrm>
            <a:off x="306280" y="2458119"/>
            <a:ext cx="688019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sz="2000" b="1" dirty="0">
                <a:solidFill>
                  <a:schemeClr val="tx2">
                    <a:lumMod val="50000"/>
                  </a:schemeClr>
                </a:solidFill>
              </a:rPr>
              <a:t>Requisiti minimi di sistema per Windows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Sistemi operativi da 64 bit;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Sistemi operativi supportati: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Windows Vista/7/8/8.1/10, Windows Server 2008 R2 and Windows Server 2012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Spazio su disco: sono necessari 400 MB;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8 GB di RAM;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Risoluzione minima consigliata : 1024x768; </a:t>
            </a:r>
          </a:p>
          <a:p>
            <a:pPr lvl="1" algn="just"/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pPr lvl="1" algn="just"/>
            <a:endParaRPr lang="it-IT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La versione utilizzata è la versione di prova 8.2</a:t>
            </a:r>
          </a:p>
          <a:p>
            <a:pPr lvl="1" algn="just"/>
            <a:endParaRPr lang="en-US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xmlns="" id="{87353AA3-F5DE-4484-A3A7-023177F4E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262690"/>
              </p:ext>
            </p:extLst>
          </p:nvPr>
        </p:nvGraphicFramePr>
        <p:xfrm>
          <a:off x="2418588" y="851507"/>
          <a:ext cx="4306824" cy="1332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2" name="Gruppo 31">
            <a:extLst>
              <a:ext uri="{FF2B5EF4-FFF2-40B4-BE49-F238E27FC236}">
                <a16:creationId xmlns:a16="http://schemas.microsoft.com/office/drawing/2014/main" xmlns="" id="{F2671101-53D0-4591-B079-CD8FB465A05A}"/>
              </a:ext>
            </a:extLst>
          </p:cNvPr>
          <p:cNvGrpSpPr/>
          <p:nvPr/>
        </p:nvGrpSpPr>
        <p:grpSpPr>
          <a:xfrm>
            <a:off x="-1" y="2592280"/>
            <a:ext cx="9144002" cy="3818060"/>
            <a:chOff x="-1" y="2235406"/>
            <a:chExt cx="9144000" cy="4174934"/>
          </a:xfrm>
        </p:grpSpPr>
        <p:sp>
          <p:nvSpPr>
            <p:cNvPr id="33" name="Connettore diritto 32">
              <a:extLst>
                <a:ext uri="{FF2B5EF4-FFF2-40B4-BE49-F238E27FC236}">
                  <a16:creationId xmlns:a16="http://schemas.microsoft.com/office/drawing/2014/main" xmlns="" id="{60397DE7-721B-43C5-B43B-65D9E29654B0}"/>
                </a:ext>
              </a:extLst>
            </p:cNvPr>
            <p:cNvSpPr/>
            <p:nvPr/>
          </p:nvSpPr>
          <p:spPr>
            <a:xfrm>
              <a:off x="-1" y="2235406"/>
              <a:ext cx="9144000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igura a mano libera: forma 33">
              <a:extLst>
                <a:ext uri="{FF2B5EF4-FFF2-40B4-BE49-F238E27FC236}">
                  <a16:creationId xmlns:a16="http://schemas.microsoft.com/office/drawing/2014/main" xmlns="" id="{A97B38C6-A9C5-4F57-9D49-BF06D47090C5}"/>
                </a:ext>
              </a:extLst>
            </p:cNvPr>
            <p:cNvSpPr/>
            <p:nvPr/>
          </p:nvSpPr>
          <p:spPr>
            <a:xfrm>
              <a:off x="-1" y="2235406"/>
              <a:ext cx="9144000" cy="4174934"/>
            </a:xfrm>
            <a:custGeom>
              <a:avLst/>
              <a:gdLst>
                <a:gd name="connsiteX0" fmla="*/ 0 w 9144000"/>
                <a:gd name="connsiteY0" fmla="*/ 0 h 4174934"/>
                <a:gd name="connsiteX1" fmla="*/ 9144000 w 9144000"/>
                <a:gd name="connsiteY1" fmla="*/ 0 h 4174934"/>
                <a:gd name="connsiteX2" fmla="*/ 9144000 w 9144000"/>
                <a:gd name="connsiteY2" fmla="*/ 4174934 h 4174934"/>
                <a:gd name="connsiteX3" fmla="*/ 0 w 9144000"/>
                <a:gd name="connsiteY3" fmla="*/ 4174934 h 4174934"/>
                <a:gd name="connsiteX4" fmla="*/ 0 w 9144000"/>
                <a:gd name="connsiteY4" fmla="*/ 0 h 417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4174934">
                  <a:moveTo>
                    <a:pt x="0" y="0"/>
                  </a:moveTo>
                  <a:lnTo>
                    <a:pt x="9144000" y="0"/>
                  </a:lnTo>
                  <a:lnTo>
                    <a:pt x="9144000" y="4174934"/>
                  </a:lnTo>
                  <a:lnTo>
                    <a:pt x="0" y="41749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t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24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Specifiche Tecniche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xmlns="" id="{2B96E111-F5DC-4EBF-A9DE-9B38DC8EA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1680959"/>
              </p:ext>
            </p:extLst>
          </p:nvPr>
        </p:nvGraphicFramePr>
        <p:xfrm>
          <a:off x="361395" y="958789"/>
          <a:ext cx="8421210" cy="537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4C9FD4CA-473C-4B7F-9167-FB21F2B40AF6}"/>
              </a:ext>
            </a:extLst>
          </p:cNvPr>
          <p:cNvSpPr/>
          <p:nvPr/>
        </p:nvSpPr>
        <p:spPr>
          <a:xfrm>
            <a:off x="2117323" y="4167572"/>
            <a:ext cx="6496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esportazione dei risultati in qualunque formato database per</a:t>
            </a:r>
          </a:p>
          <a:p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successive analisi personalizzate.</a:t>
            </a:r>
          </a:p>
        </p:txBody>
      </p:sp>
    </p:spTree>
    <p:extLst>
      <p:ext uri="{BB962C8B-B14F-4D97-AF65-F5344CB8AC3E}">
        <p14:creationId xmlns:p14="http://schemas.microsoft.com/office/powerpoint/2010/main" val="18399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Dati di Input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427A19AB-9E90-4469-BA34-7AA3C6D5E37E}"/>
              </a:ext>
            </a:extLst>
          </p:cNvPr>
          <p:cNvSpPr txBox="1"/>
          <p:nvPr/>
        </p:nvSpPr>
        <p:spPr>
          <a:xfrm>
            <a:off x="1091953" y="1003126"/>
            <a:ext cx="2911875" cy="12926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dirty="0"/>
          </a:p>
          <a:p>
            <a:pPr algn="ctr"/>
            <a:r>
              <a:rPr lang="it-IT" sz="2000" b="1" dirty="0">
                <a:solidFill>
                  <a:schemeClr val="tx2">
                    <a:lumMod val="50000"/>
                  </a:schemeClr>
                </a:solidFill>
              </a:rPr>
              <a:t>MODELLO DI OFFERTA  </a:t>
            </a:r>
          </a:p>
          <a:p>
            <a:pPr algn="ctr"/>
            <a:r>
              <a:rPr lang="it-IT" sz="2000" u="sng" dirty="0">
                <a:solidFill>
                  <a:schemeClr val="tx2">
                    <a:lumMod val="50000"/>
                  </a:schemeClr>
                </a:solidFill>
              </a:rPr>
              <a:t>Grafo della rete</a:t>
            </a:r>
          </a:p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C2E5AFD0-E51F-4817-AF2F-BC54BB39CA16}"/>
              </a:ext>
            </a:extLst>
          </p:cNvPr>
          <p:cNvSpPr txBox="1"/>
          <p:nvPr/>
        </p:nvSpPr>
        <p:spPr>
          <a:xfrm>
            <a:off x="4998128" y="1003126"/>
            <a:ext cx="3018408" cy="126188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sz="2000" b="1" dirty="0">
                <a:solidFill>
                  <a:schemeClr val="tx2">
                    <a:lumMod val="50000"/>
                  </a:schemeClr>
                </a:solidFill>
              </a:rPr>
              <a:t>MODELLO DI DOMANDA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it-IT" sz="2000" u="sng" dirty="0">
                <a:solidFill>
                  <a:schemeClr val="tx2">
                    <a:lumMod val="50000"/>
                  </a:schemeClr>
                </a:solidFill>
              </a:rPr>
              <a:t>Matrice OD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867F7DA8-602A-45F8-A2D2-88C1D0F153AD}"/>
              </a:ext>
            </a:extLst>
          </p:cNvPr>
          <p:cNvSpPr txBox="1"/>
          <p:nvPr/>
        </p:nvSpPr>
        <p:spPr>
          <a:xfrm>
            <a:off x="3262544" y="3261171"/>
            <a:ext cx="2618912" cy="9848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dirty="0"/>
          </a:p>
          <a:p>
            <a:pPr algn="ctr"/>
            <a:r>
              <a:rPr lang="it-IT" sz="2000" b="1" dirty="0">
                <a:solidFill>
                  <a:schemeClr val="tx2">
                    <a:lumMod val="50000"/>
                  </a:schemeClr>
                </a:solidFill>
              </a:rPr>
              <a:t>ASSEGNAZIONE</a:t>
            </a:r>
          </a:p>
          <a:p>
            <a:pPr algn="ctr"/>
            <a:endParaRPr lang="it-IT" dirty="0"/>
          </a:p>
        </p:txBody>
      </p:sp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xmlns="" id="{EDCA9877-9DE0-49EC-A612-5B39021F934D}"/>
              </a:ext>
            </a:extLst>
          </p:cNvPr>
          <p:cNvCxnSpPr>
            <a:cxnSpLocks/>
            <a:stCxn id="13" idx="2"/>
            <a:endCxn id="24" idx="3"/>
          </p:cNvCxnSpPr>
          <p:nvPr/>
        </p:nvCxnSpPr>
        <p:spPr>
          <a:xfrm rot="5400000">
            <a:off x="5450092" y="2696374"/>
            <a:ext cx="1488604" cy="62587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xmlns="" id="{D651F617-DE57-4A2E-93AC-57246E16E349}"/>
              </a:ext>
            </a:extLst>
          </p:cNvPr>
          <p:cNvCxnSpPr>
            <a:cxnSpLocks/>
            <a:stCxn id="9" idx="2"/>
            <a:endCxn id="24" idx="1"/>
          </p:cNvCxnSpPr>
          <p:nvPr/>
        </p:nvCxnSpPr>
        <p:spPr>
          <a:xfrm rot="16200000" flipH="1">
            <a:off x="2176304" y="2667374"/>
            <a:ext cx="1457826" cy="71465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163BCCA9-05DE-49C3-8970-B2F06F569221}"/>
              </a:ext>
            </a:extLst>
          </p:cNvPr>
          <p:cNvSpPr txBox="1"/>
          <p:nvPr/>
        </p:nvSpPr>
        <p:spPr>
          <a:xfrm>
            <a:off x="3419623" y="5242413"/>
            <a:ext cx="230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Stocastica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Descrittiva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xmlns="" id="{A7343B9A-EEEF-4CE5-8411-C1AFA9CB4A75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572000" y="4246056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6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Trial </a:t>
            </a:r>
            <a:r>
              <a:rPr lang="it-IT" dirty="0" err="1"/>
              <a:t>version</a:t>
            </a:r>
            <a:r>
              <a:rPr lang="it-IT" dirty="0"/>
              <a:t> 8.2 - Registrato in data 13/11/2017 - 3X 540p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Esempio di applicazione realizzato con Trial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8.2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21ADCA6-E1B5-4FDC-B45E-4F6B08C7C991}"/>
              </a:ext>
            </a:extLst>
          </p:cNvPr>
          <p:cNvSpPr txBox="1"/>
          <p:nvPr/>
        </p:nvSpPr>
        <p:spPr>
          <a:xfrm>
            <a:off x="1" y="559293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di traffico in rotatoria con attenzione agli inquinanti (CO,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HC), </a:t>
            </a:r>
          </a:p>
        </p:txBody>
      </p:sp>
      <p:pic>
        <p:nvPicPr>
          <p:cNvPr id="4" name="3x">
            <a:hlinkClick r:id="" action="ppaction://media"/>
            <a:extLst>
              <a:ext uri="{FF2B5EF4-FFF2-40B4-BE49-F238E27FC236}">
                <a16:creationId xmlns:a16="http://schemas.microsoft.com/office/drawing/2014/main" xmlns="" id="{2CC7A852-D9AD-4CBA-A379-7C9CDC86E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8625"/>
            <a:ext cx="914399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FF20309-E012-441C-A32A-25EE8225B05E}"/>
              </a:ext>
            </a:extLst>
          </p:cNvPr>
          <p:cNvSpPr/>
          <p:nvPr/>
        </p:nvSpPr>
        <p:spPr>
          <a:xfrm>
            <a:off x="0" y="6574536"/>
            <a:ext cx="9144000" cy="2834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Trial </a:t>
            </a:r>
            <a:r>
              <a:rPr lang="it-IT" dirty="0" err="1"/>
              <a:t>version</a:t>
            </a:r>
            <a:r>
              <a:rPr lang="it-IT" dirty="0"/>
              <a:t> 8.2 – Registrato in data 13/11/2017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03A5A2F-4695-474C-831C-186D8C0DCD1F}"/>
              </a:ext>
            </a:extLst>
          </p:cNvPr>
          <p:cNvSpPr/>
          <p:nvPr/>
        </p:nvSpPr>
        <p:spPr>
          <a:xfrm>
            <a:off x="0" y="0"/>
            <a:ext cx="9144000" cy="55929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Esempio di applicazione - Passaggi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21ADCA6-E1B5-4FDC-B45E-4F6B08C7C991}"/>
              </a:ext>
            </a:extLst>
          </p:cNvPr>
          <p:cNvSpPr txBox="1"/>
          <p:nvPr/>
        </p:nvSpPr>
        <p:spPr>
          <a:xfrm>
            <a:off x="1" y="559293"/>
            <a:ext cx="825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di traffico in rotatoria con attenzione agli inquinanti (CO,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627E566-4340-49AE-8A07-99F4AB8E117A}"/>
              </a:ext>
            </a:extLst>
          </p:cNvPr>
          <p:cNvSpPr txBox="1"/>
          <p:nvPr/>
        </p:nvSpPr>
        <p:spPr>
          <a:xfrm>
            <a:off x="355106" y="996648"/>
            <a:ext cx="858470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Viene creato il modello di offerta (grafo della rete), definendo le caratteristiche delle arterie e i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centroidi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65CE7FB-D465-4581-9646-BAB3A59BB0D7}"/>
              </a:ext>
            </a:extLst>
          </p:cNvPr>
          <p:cNvSpPr txBox="1"/>
          <p:nvPr/>
        </p:nvSpPr>
        <p:spPr>
          <a:xfrm>
            <a:off x="355106" y="1698336"/>
            <a:ext cx="858470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 passa poi al modello di domanda, ipotizzando (nell’esempio) o inserendo una già nota matrice OD della rete.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C81FECF4-89AB-424F-A431-4B66422281A5}"/>
              </a:ext>
            </a:extLst>
          </p:cNvPr>
          <p:cNvSpPr txBox="1"/>
          <p:nvPr/>
        </p:nvSpPr>
        <p:spPr>
          <a:xfrm>
            <a:off x="355106" y="3113943"/>
            <a:ext cx="858470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 procede con l’assegnazione, in cui viene fatto interagire il modello di domanda con il modello di offerta. Si è considerata una simulazione microscopica con assegnazione di tipo stocastico.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AED1AD5C-8155-4B86-A320-84F438813B02}"/>
              </a:ext>
            </a:extLst>
          </p:cNvPr>
          <p:cNvSpPr txBox="1"/>
          <p:nvPr/>
        </p:nvSpPr>
        <p:spPr>
          <a:xfrm>
            <a:off x="355106" y="2403775"/>
            <a:ext cx="858470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 è definito il modello per le emissioni inquinanti e per i consumi di carburante. Il software suggerisce di utilizzare il «Quartet model» (1992) con emissioni in g/s.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304915D-DD67-442C-9D50-6AA72D12A2B6}"/>
              </a:ext>
            </a:extLst>
          </p:cNvPr>
          <p:cNvSpPr txBox="1"/>
          <p:nvPr/>
        </p:nvSpPr>
        <p:spPr>
          <a:xfrm>
            <a:off x="355106" y="4101110"/>
            <a:ext cx="85847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 è poi passati a definire l’intervallo di simulazione (1 minuto).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E5A003C3-B8B1-478D-BF32-8A4FA30ABBC8}"/>
              </a:ext>
            </a:extLst>
          </p:cNvPr>
          <p:cNvSpPr txBox="1"/>
          <p:nvPr/>
        </p:nvSpPr>
        <p:spPr>
          <a:xfrm>
            <a:off x="355106" y="4540099"/>
            <a:ext cx="85847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E’ stata realizzata la simulazione.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B1712E3B-983A-4762-8137-80FACA0D7FA8}"/>
              </a:ext>
            </a:extLst>
          </p:cNvPr>
          <p:cNvSpPr txBox="1"/>
          <p:nvPr/>
        </p:nvSpPr>
        <p:spPr>
          <a:xfrm>
            <a:off x="355106" y="4968491"/>
            <a:ext cx="858470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Si sono mostrati i risultati ottenuti in termini di ritardo, flusso, densità, velocità media e emissioni.</a:t>
            </a:r>
          </a:p>
        </p:txBody>
      </p:sp>
      <p:sp>
        <p:nvSpPr>
          <p:cNvPr id="16" name="Pulsante di azione: Informazioni 1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74A9365B-5431-4407-8B3B-C6FB0E995793}"/>
              </a:ext>
            </a:extLst>
          </p:cNvPr>
          <p:cNvSpPr/>
          <p:nvPr/>
        </p:nvSpPr>
        <p:spPr>
          <a:xfrm>
            <a:off x="8623174" y="1288865"/>
            <a:ext cx="310719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ulsante di azione: Informazioni 1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74114D83-F2A5-4717-A19D-FD0AC1B07C22}"/>
              </a:ext>
            </a:extLst>
          </p:cNvPr>
          <p:cNvSpPr/>
          <p:nvPr/>
        </p:nvSpPr>
        <p:spPr>
          <a:xfrm>
            <a:off x="8629095" y="1953697"/>
            <a:ext cx="310719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Pulsante di azione: Informazioni 1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7CA8E04F-8F90-403F-B0F1-C98E8ADB3A83}"/>
              </a:ext>
            </a:extLst>
          </p:cNvPr>
          <p:cNvSpPr/>
          <p:nvPr/>
        </p:nvSpPr>
        <p:spPr>
          <a:xfrm>
            <a:off x="8629094" y="2697706"/>
            <a:ext cx="310719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ulsante di azione: Informazioni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6D05B4C8-2326-48A0-B585-B03756384C97}"/>
              </a:ext>
            </a:extLst>
          </p:cNvPr>
          <p:cNvSpPr/>
          <p:nvPr/>
        </p:nvSpPr>
        <p:spPr>
          <a:xfrm>
            <a:off x="8633534" y="3693176"/>
            <a:ext cx="310719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ulsante di azione: Informazioni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38DF8779-EE6E-459C-BA9D-9550BAC6DD2D}"/>
              </a:ext>
            </a:extLst>
          </p:cNvPr>
          <p:cNvSpPr/>
          <p:nvPr/>
        </p:nvSpPr>
        <p:spPr>
          <a:xfrm>
            <a:off x="8629093" y="4101110"/>
            <a:ext cx="310719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ulsante di azione: Informazioni 2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67FAD143-6BD8-4AEB-B29A-FC0C09BA5452}"/>
              </a:ext>
            </a:extLst>
          </p:cNvPr>
          <p:cNvSpPr/>
          <p:nvPr/>
        </p:nvSpPr>
        <p:spPr>
          <a:xfrm>
            <a:off x="8633534" y="5276545"/>
            <a:ext cx="310719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Pulsante di azione: Informazioni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D7D91D7B-FAE9-4531-953B-CCCEB67134EA}"/>
              </a:ext>
            </a:extLst>
          </p:cNvPr>
          <p:cNvSpPr/>
          <p:nvPr/>
        </p:nvSpPr>
        <p:spPr>
          <a:xfrm>
            <a:off x="8624655" y="4540099"/>
            <a:ext cx="309238" cy="338277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6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0CCD58D-4FD6-489C-A39A-5DBB2D13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90"/>
            <a:ext cx="9144000" cy="5117219"/>
          </a:xfrm>
          <a:prstGeom prst="rect">
            <a:avLst/>
          </a:prstGeom>
        </p:spPr>
      </p:pic>
      <p:sp>
        <p:nvSpPr>
          <p:cNvPr id="4" name="Ritorno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D4D123A0-6E40-4B80-A992-F80700E96F50}"/>
              </a:ext>
            </a:extLst>
          </p:cNvPr>
          <p:cNvSpPr/>
          <p:nvPr/>
        </p:nvSpPr>
        <p:spPr>
          <a:xfrm>
            <a:off x="8309499" y="6214369"/>
            <a:ext cx="630315" cy="514905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431C4942-A8A0-4F5D-B326-B5F36EC33D46}"/>
              </a:ext>
            </a:extLst>
          </p:cNvPr>
          <p:cNvSpPr/>
          <p:nvPr/>
        </p:nvSpPr>
        <p:spPr>
          <a:xfrm>
            <a:off x="0" y="0"/>
            <a:ext cx="9144000" cy="568171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Creazione modello di offerta</a:t>
            </a:r>
          </a:p>
        </p:txBody>
      </p:sp>
    </p:spTree>
    <p:extLst>
      <p:ext uri="{BB962C8B-B14F-4D97-AF65-F5344CB8AC3E}">
        <p14:creationId xmlns:p14="http://schemas.microsoft.com/office/powerpoint/2010/main" val="20504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617</Words>
  <Application>Microsoft Office PowerPoint</Application>
  <PresentationFormat>Presentazione su schermo (4:3)</PresentationFormat>
  <Paragraphs>88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POLI</vt:lpstr>
      <vt:lpstr>AIMSUN  Advanced Interactive Microscopic Simulator for Urban and non-urban Networks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Area Servizi 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Giorgio Guariso</cp:lastModifiedBy>
  <cp:revision>76</cp:revision>
  <dcterms:created xsi:type="dcterms:W3CDTF">2015-05-26T12:27:57Z</dcterms:created>
  <dcterms:modified xsi:type="dcterms:W3CDTF">2018-03-15T09:54:54Z</dcterms:modified>
</cp:coreProperties>
</file>