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/>
    <p:restoredTop sz="94599"/>
  </p:normalViewPr>
  <p:slideViewPr>
    <p:cSldViewPr snapToGrid="0" snapToObjects="1">
      <p:cViewPr>
        <p:scale>
          <a:sx n="75" d="100"/>
          <a:sy n="75" d="100"/>
        </p:scale>
        <p:origin x="-130" y="1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3542EBD-A8E9-495A-B8D6-5EB53E4E6808}" type="datetimeFigureOut">
              <a:rPr lang="it-IT" altLang="en-US"/>
              <a:pPr/>
              <a:t>15/03/2018</a:t>
            </a:fld>
            <a:endParaRPr lang="it-IT" alt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540D82-861B-4A85-ABCE-7676C6129F62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89009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EACF873-B4BD-4A0D-848A-1C36E3FA2E49}" type="datetimeFigureOut">
              <a:rPr lang="it-IT" altLang="en-US"/>
              <a:pPr/>
              <a:t>15/03/2018</a:t>
            </a:fld>
            <a:endParaRPr lang="it-IT" alt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32B239B-9F5C-462B-A97A-21079679F411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862167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16967AC-8474-460B-8933-789DED6EA438}" type="slidenum">
              <a:rPr lang="it-IT" altLang="en-US"/>
              <a:pPr/>
              <a:t>4</a:t>
            </a:fld>
            <a:endParaRPr lang="it-IT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AB13FB-00A3-4B55-B1E1-57A12615870B}" type="datetimeFigureOut">
              <a:rPr lang="it-IT" altLang="en-US"/>
              <a:pPr/>
              <a:t>15/03/2018</a:t>
            </a:fld>
            <a:endParaRPr lang="it-IT" alt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E5DDF-44BA-417F-930E-BECCE3D9C3DC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8426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AD81B4-9921-4395-8A08-9A7F58B31854}" type="datetimeFigureOut">
              <a:rPr lang="it-IT" altLang="en-US"/>
              <a:pPr/>
              <a:t>15/03/2018</a:t>
            </a:fld>
            <a:endParaRPr lang="it-IT" alt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EA82B-F872-4D82-8558-E550F06B60C7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3217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36FD38-0EAD-41A4-B830-1F71276E1E04}" type="datetimeFigureOut">
              <a:rPr lang="it-IT" altLang="en-US"/>
              <a:pPr/>
              <a:t>15/03/2018</a:t>
            </a:fld>
            <a:endParaRPr lang="it-IT" alt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BA37C-23F6-4E9D-AFDF-71D27B885666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2324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77C80B-CD6C-4F9B-A3F1-EB03BB3B20D7}" type="datetimeFigureOut">
              <a:rPr lang="it-IT" altLang="en-US"/>
              <a:pPr/>
              <a:t>15/03/2018</a:t>
            </a:fld>
            <a:endParaRPr lang="it-IT" alt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2B123-1FFD-44F6-8AF5-DBD480FA41A2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49115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16A339-C990-49B8-B0B1-0979DE710DA0}" type="datetimeFigureOut">
              <a:rPr lang="it-IT" altLang="en-US"/>
              <a:pPr/>
              <a:t>15/03/2018</a:t>
            </a:fld>
            <a:endParaRPr lang="it-IT" alt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52396-9A66-4503-B49D-9BAF01908892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44128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2A2E69-5121-4A4A-9535-58449BE3BB4F}" type="datetimeFigureOut">
              <a:rPr lang="it-IT" altLang="en-US"/>
              <a:pPr/>
              <a:t>15/03/2018</a:t>
            </a:fld>
            <a:endParaRPr lang="it-IT" alt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74617-98BF-4D76-A38F-6249E0D5BFB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24660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C09C1E-1614-49DE-964A-1347DC640EBC}" type="datetimeFigureOut">
              <a:rPr lang="it-IT" altLang="en-US"/>
              <a:pPr/>
              <a:t>15/03/2018</a:t>
            </a:fld>
            <a:endParaRPr lang="it-IT" alt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1DA9A-ABFA-4DC8-9E6D-29F71A61C342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7885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A59780-FFDD-4EC2-A680-CD8F9D272970}" type="datetimeFigureOut">
              <a:rPr lang="it-IT" altLang="en-US"/>
              <a:pPr/>
              <a:t>15/03/2018</a:t>
            </a:fld>
            <a:endParaRPr lang="it-IT" alt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2B8E6-2B0B-495B-B468-F54B87390BD4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264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FADECB-F11A-413E-8357-D3A56A4237EB}" type="datetimeFigureOut">
              <a:rPr lang="it-IT" altLang="en-US"/>
              <a:pPr/>
              <a:t>15/03/2018</a:t>
            </a:fld>
            <a:endParaRPr lang="it-IT" alt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EB55D-83A6-433C-B9B4-4AE543D7D9B2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51367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CA1D44-4D86-4E5C-9568-082698D55281}" type="datetimeFigureOut">
              <a:rPr lang="it-IT" altLang="en-US"/>
              <a:pPr/>
              <a:t>15/03/2018</a:t>
            </a:fld>
            <a:endParaRPr lang="it-IT" alt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CF25F-8D52-486F-9AA5-C4A6FAB0C0F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86768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3F8563-01B9-4BD2-97BC-224D18BAA5C6}" type="datetimeFigureOut">
              <a:rPr lang="it-IT" altLang="en-US"/>
              <a:pPr/>
              <a:t>15/03/2018</a:t>
            </a:fld>
            <a:endParaRPr lang="it-IT" alt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C0BD8-FB78-4E2F-B4DE-C67625A9F3EA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8793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stile</a:t>
            </a:r>
          </a:p>
        </p:txBody>
      </p:sp>
      <p:sp>
        <p:nvSpPr>
          <p:cNvPr id="2051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329F81E-64C4-4E4C-AC30-F2F9D88AC5C4}" type="datetimeFigureOut">
              <a:rPr lang="it-IT" altLang="en-US"/>
              <a:pPr/>
              <a:t>15/03/2018</a:t>
            </a:fld>
            <a:endParaRPr lang="it-IT" alt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194B23A-221E-490B-A696-9924B5A47920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81163" y="2168525"/>
            <a:ext cx="9144000" cy="2387600"/>
          </a:xfrm>
        </p:spPr>
        <p:txBody>
          <a:bodyPr>
            <a:normAutofit/>
          </a:bodyPr>
          <a:lstStyle/>
          <a:p>
            <a:r>
              <a:rPr lang="it-IT" altLang="en-US" sz="5400" b="1" smtClean="0"/>
              <a:t>SLAMMER—Seismic Landslide Movement Modeled using Earthquake Records</a:t>
            </a:r>
            <a:br>
              <a:rPr lang="it-IT" altLang="en-US" sz="5400" b="1" smtClean="0"/>
            </a:br>
            <a:endParaRPr lang="it-IT" altLang="en-US" sz="5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mtClean="0"/>
              <a:t>SCOPO E FINALITA’ DEL PROGRAMMA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en-US" sz="2200" smtClean="0"/>
              <a:t>Questo programma è stato progettato per facilitare la conduzione di analisi di scorrimento a blocchi (chiamato anche analisi permanente-deformazione) delle pendici per stimare il comportamento delle pendenze durante i terremoti. </a:t>
            </a:r>
          </a:p>
          <a:p>
            <a:pPr>
              <a:buFont typeface="Arial" pitchFamily="34" charset="0"/>
              <a:buNone/>
            </a:pPr>
            <a:r>
              <a:rPr lang="it-IT" altLang="en-US" sz="2200" smtClean="0"/>
              <a:t>Il programma consente di selezionare tra più di 2.100 record di forti movimenti provenienti da 28 terremoti e permette agli utenti di aggiungere i propri record alla raccolta. </a:t>
            </a:r>
          </a:p>
          <a:p>
            <a:pPr>
              <a:buFont typeface="Arial" pitchFamily="34" charset="0"/>
              <a:buNone/>
            </a:pPr>
            <a:r>
              <a:rPr lang="it-IT" altLang="en-US" sz="2200" smtClean="0"/>
              <a:t>Qualsiasi numero di record di terremoto può essere selezionato utilizzando un'interfaccia di ricerca che seleziona i record in base alle proprietà desiderate. Le analisi a scorrimento a blocchi, utilizzando una combinazione di metodi rigidi (Newmark), i metodi separati e completamente accoppiati, vengono quindi condotti sul gruppo selezionato di record e i risultati vengono compilati sia in forma grafica che in tabella. Sono inoltre inclusi metodi semplificati per la conduzione di ogni tipo di analisi.</a:t>
            </a:r>
            <a:r>
              <a:rPr lang="it-IT" altLang="en-US" sz="2600" smtClean="0"/>
              <a:t/>
            </a:r>
            <a:br>
              <a:rPr lang="it-IT" altLang="en-US" sz="2600" smtClean="0"/>
            </a:br>
            <a:endParaRPr lang="it-IT" altLang="en-US" sz="26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mtClean="0"/>
              <a:t>AUTORE DEL SITO</a:t>
            </a:r>
          </a:p>
        </p:txBody>
      </p:sp>
      <p:sp>
        <p:nvSpPr>
          <p:cNvPr id="614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en-US" smtClean="0"/>
              <a:t>Il modello in questione è stato formulato dal Geologic Hazards Science Center con sede a Denver, appartenente al programma governativo statunitense U.S Geologic Survey 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04538" cy="1325563"/>
          </a:xfrm>
        </p:spPr>
        <p:txBody>
          <a:bodyPr/>
          <a:lstStyle/>
          <a:p>
            <a:r>
              <a:rPr lang="it-IT" altLang="en-US" smtClean="0"/>
              <a:t>DATI NECESSARI PER IL SUO FUNZIONAMENTO</a:t>
            </a:r>
          </a:p>
        </p:txBody>
      </p:sp>
      <p:sp>
        <p:nvSpPr>
          <p:cNvPr id="717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en-US" smtClean="0"/>
              <a:t>Le rilevazioni geognostiche rivestono un ruolo importante, vedasi la stratificazione locale della crosta terrestre e quindi che tipo di risposta meccanica si ha in base alla sollecitazione sismica.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en-US" smtClean="0"/>
              <a:t>Non meno rilevante è il contributo dei dati rilevati dalle stazioni sismiche, che misurano spostamento, velocità ed accelerazione del suolo.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en-US" smtClean="0"/>
              <a:t>Nella cartella sono allegate le rilevazioni.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mtClean="0"/>
              <a:t>SPECIFICHE HARDWARE e SOFTWARE</a:t>
            </a:r>
          </a:p>
        </p:txBody>
      </p:sp>
      <p:sp>
        <p:nvSpPr>
          <p:cNvPr id="921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en-US" smtClean="0"/>
              <a:t>Il modello non funziona bene su hardware MacOs X poiché il sistema chiede di scaricare il pacchetto Java al fine di procedere con l’esecuzione del software che è il Jar Launcher 15.0.1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mtClean="0"/>
              <a:t>GIUDIZIO NELL’UTILIZZO DEL TALE </a:t>
            </a:r>
          </a:p>
        </p:txBody>
      </p:sp>
      <p:sp>
        <p:nvSpPr>
          <p:cNvPr id="1024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it-IT" altLang="en-US" smtClean="0"/>
              <a:t>Il modello non funziona bene su hardware MacOs X, bisogna necessariamente andare sul sito della Oracle e scaricare il pacchetto Java JDK 9. </a:t>
            </a:r>
          </a:p>
          <a:p>
            <a:pPr marL="0" indent="0">
              <a:buFont typeface="Arial" pitchFamily="34" charset="0"/>
              <a:buNone/>
            </a:pPr>
            <a:r>
              <a:rPr lang="it-IT" altLang="en-US" smtClean="0"/>
              <a:t>E’ indispensabile creare un folder “slammer” ove collocare tutti i dati rilevati nel corso del tempo, che verranno poi inseriti nel terminale per essere elaborati. </a:t>
            </a:r>
          </a:p>
          <a:p>
            <a:pPr marL="0" indent="0">
              <a:buFont typeface="Arial" pitchFamily="34" charset="0"/>
              <a:buNone/>
            </a:pPr>
            <a:r>
              <a:rPr lang="it-IT" altLang="en-US" smtClean="0"/>
              <a:t>A carattere generale, abbastanza semplice da usare, unico problema è che svariate volte va in crash, poiché non sempre il file.jar viene aperto ed è difficile trovare gli errori nella console che lista tutti i comandi.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zione-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zione1" id="{06B03A7D-E38E-324C-B165-17D3149DF77E}" vid="{1146DEBE-83FF-6845-B3DA-31D9E66EDD0C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Presentazione-2</Template>
  <TotalTime>0</TotalTime>
  <Words>387</Words>
  <Application>Microsoft Office PowerPoint</Application>
  <PresentationFormat>Personalizzato</PresentationFormat>
  <Paragraphs>18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Calibri</vt:lpstr>
      <vt:lpstr>Arial</vt:lpstr>
      <vt:lpstr>Calibri Light</vt:lpstr>
      <vt:lpstr>Presentazione-2</vt:lpstr>
      <vt:lpstr>SLAMMER—Seismic Landslide Movement Modeled using Earthquake Records </vt:lpstr>
      <vt:lpstr>SCOPO E FINALITA’ DEL PROGRAMMA</vt:lpstr>
      <vt:lpstr>AUTORE DEL SITO</vt:lpstr>
      <vt:lpstr>DATI NECESSARI PER IL SUO FUNZIONAMENTO</vt:lpstr>
      <vt:lpstr>SPECIFICHE HARDWARE e SOFTWARE</vt:lpstr>
      <vt:lpstr>GIUDIZIO NELL’UTILIZZO DEL TALE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SLAMMER—Seismic Landslide Movement Modeled using Earthquake Records </dc:title>
  <dc:creator>Giorgio Guariso</dc:creator>
  <cp:lastModifiedBy>Giorgio Guariso</cp:lastModifiedBy>
  <cp:revision>1</cp:revision>
  <dcterms:created xsi:type="dcterms:W3CDTF">2018-03-15T09:57:32Z</dcterms:created>
  <dcterms:modified xsi:type="dcterms:W3CDTF">2018-03-15T09:57:45Z</dcterms:modified>
</cp:coreProperties>
</file>