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0" r:id="rId5"/>
    <p:sldId id="261" r:id="rId6"/>
    <p:sldId id="258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E2B628-8030-4E0C-9BF9-398E116AB1B2}">
          <p14:sldIdLst>
            <p14:sldId id="256"/>
            <p14:sldId id="257"/>
            <p14:sldId id="260"/>
            <p14:sldId id="261"/>
            <p14:sldId id="258"/>
            <p14:sldId id="259"/>
          </p14:sldIdLst>
        </p14:section>
        <p14:section name="Untitled Section" id="{71959BBA-A36B-44A0-B03F-E2EBA5991264}">
          <p14:sldIdLst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60"/>
  </p:normalViewPr>
  <p:slideViewPr>
    <p:cSldViewPr>
      <p:cViewPr varScale="1">
        <p:scale>
          <a:sx n="83" d="100"/>
          <a:sy n="83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1776-6C32-4399-9730-23C671D442F8}" type="datetimeFigureOut">
              <a:rPr lang="fr-FR"/>
              <a:pPr>
                <a:defRPr/>
              </a:pPr>
              <a:t>25/06/2013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1F7B-7142-4853-B4D7-76300C600C8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4A1A-6D20-4BFE-80CB-99004E23004F}" type="datetimeFigureOut">
              <a:rPr lang="fr-FR"/>
              <a:pPr>
                <a:defRPr/>
              </a:pPr>
              <a:t>25/06/2013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82E9-65D0-490B-8E8A-252D82D772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5679-2CDE-43F8-A096-039B43A45E5B}" type="datetimeFigureOut">
              <a:rPr lang="fr-FR"/>
              <a:pPr>
                <a:defRPr/>
              </a:pPr>
              <a:t>25/06/2013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4A5D-13D7-4B22-939D-EEC13AF8C9F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6337-1E09-4E7B-81CD-7877AB58B0E0}" type="datetimeFigureOut">
              <a:rPr lang="fr-FR"/>
              <a:pPr>
                <a:defRPr/>
              </a:pPr>
              <a:t>25/06/2013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8843-E0DA-48B2-8303-E4E35BBBE99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2E09-F0A4-49ED-835E-00F82D4687E9}" type="datetimeFigureOut">
              <a:rPr lang="fr-FR"/>
              <a:pPr>
                <a:defRPr/>
              </a:pPr>
              <a:t>25/06/2013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297D-7E29-43CF-B159-13AAA5D2CC6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A54F5-E8F6-4022-ACE2-80E6CAB4D60C}" type="datetimeFigureOut">
              <a:rPr lang="fr-FR"/>
              <a:pPr>
                <a:defRPr/>
              </a:pPr>
              <a:t>25/06/2013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937B-0A9D-4F14-AC30-104B24A58F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47EB-919F-4299-BCE7-8C511DE579C8}" type="datetimeFigureOut">
              <a:rPr lang="fr-FR"/>
              <a:pPr>
                <a:defRPr/>
              </a:pPr>
              <a:t>25/06/2013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50CB-67B2-49D2-BFEB-C946FE3552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F898-216F-43D0-A1F1-FFD21695F6E6}" type="datetimeFigureOut">
              <a:rPr lang="fr-FR"/>
              <a:pPr>
                <a:defRPr/>
              </a:pPr>
              <a:t>25/06/2013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D96E-1D5F-4610-AC94-922C1CE05A8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139C8-0FC8-4A99-B5A8-30E1C1974F15}" type="datetimeFigureOut">
              <a:rPr lang="fr-FR"/>
              <a:pPr>
                <a:defRPr/>
              </a:pPr>
              <a:t>25/06/2013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F03A7-00B6-41F8-9BA0-F046E59AF9B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58205-6769-4D30-BB92-9F895660BDCC}" type="datetimeFigureOut">
              <a:rPr lang="fr-FR"/>
              <a:pPr>
                <a:defRPr/>
              </a:pPr>
              <a:t>25/06/2013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5AFB-F934-4C80-BEB6-935E4102E78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6C96-5215-4B60-BF91-F181059ED1B0}" type="datetimeFigureOut">
              <a:rPr lang="fr-FR"/>
              <a:pPr>
                <a:defRPr/>
              </a:pPr>
              <a:t>25/06/2013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4B7C-7DA2-4AD8-A069-BD0EFF99832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3202E0-E0A7-4810-B370-AD4FC1ADF595}" type="datetimeFigureOut">
              <a:rPr lang="fr-FR"/>
              <a:pPr>
                <a:defRPr/>
              </a:pPr>
              <a:t>25/06/2013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396F6-D78B-4A26-B0C6-BAD98A0A2C1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409950" y="3200400"/>
            <a:ext cx="6038850" cy="814388"/>
          </a:xfrm>
        </p:spPr>
        <p:txBody>
          <a:bodyPr/>
          <a:lstStyle/>
          <a:p>
            <a:pPr algn="l"/>
            <a:r>
              <a:rPr lang="fr-CA" sz="4800" dirty="0" err="1" smtClean="0">
                <a:solidFill>
                  <a:schemeClr val="bg1"/>
                </a:solidFill>
              </a:rPr>
              <a:t>TracerLPM</a:t>
            </a:r>
            <a:r>
              <a:rPr lang="fr-CA" sz="4800" dirty="0" smtClean="0">
                <a:solidFill>
                  <a:schemeClr val="bg1"/>
                </a:solidFill>
              </a:rPr>
              <a:t> (Version 1)</a:t>
            </a:r>
            <a:r>
              <a:rPr lang="fr-CA" sz="4000" dirty="0" smtClean="0">
                <a:solidFill>
                  <a:schemeClr val="bg1"/>
                </a:solidFill>
              </a:rPr>
              <a:t/>
            </a:r>
            <a:br>
              <a:rPr lang="fr-CA" sz="4000" dirty="0" smtClean="0">
                <a:solidFill>
                  <a:schemeClr val="bg1"/>
                </a:solidFill>
              </a:rPr>
            </a:br>
            <a:r>
              <a:rPr lang="fr-CA" sz="3200" dirty="0" err="1" smtClean="0">
                <a:solidFill>
                  <a:schemeClr val="bg1"/>
                </a:solidFill>
              </a:rPr>
              <a:t>creato</a:t>
            </a:r>
            <a:r>
              <a:rPr lang="fr-CA" sz="3200" dirty="0" smtClean="0">
                <a:solidFill>
                  <a:schemeClr val="bg1"/>
                </a:solidFill>
              </a:rPr>
              <a:t> da USGS </a:t>
            </a:r>
            <a:r>
              <a:rPr lang="fr-CA" sz="3200" dirty="0" err="1" smtClean="0">
                <a:solidFill>
                  <a:schemeClr val="bg1"/>
                </a:solidFill>
              </a:rPr>
              <a:t>California</a:t>
            </a:r>
            <a:r>
              <a:rPr lang="fr-CA" sz="3200" dirty="0" smtClean="0">
                <a:solidFill>
                  <a:schemeClr val="bg1"/>
                </a:solidFill>
              </a:rPr>
              <a:t> Water Science Center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5338762" y="5562600"/>
            <a:ext cx="3652838" cy="685800"/>
          </a:xfrm>
        </p:spPr>
        <p:txBody>
          <a:bodyPr/>
          <a:lstStyle/>
          <a:p>
            <a:r>
              <a:rPr lang="fr-CA" sz="2000" dirty="0" smtClean="0">
                <a:solidFill>
                  <a:schemeClr val="bg1"/>
                </a:solidFill>
              </a:rPr>
              <a:t>Di Federica Mantegazza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543675" cy="1143000"/>
          </a:xfrm>
        </p:spPr>
        <p:txBody>
          <a:bodyPr/>
          <a:lstStyle/>
          <a:p>
            <a:pPr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USGS –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Cos’è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USGS è un’organizzazione scientifica che si occupa di fornire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informazioni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corrette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riguardo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salute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dei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nostri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ecosistemi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dell’ambiente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Inoltre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report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aggiornati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rilevanti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impiegabili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sull’utilizzo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delle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risorse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naturali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dell’impatto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sull’uso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territorio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CA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software è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stato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realizzato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dalla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California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Water Science Center,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uno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dei 48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centri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ricerca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dell’USGS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che si occupa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della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raccolta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analisi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diffusione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dati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idrogeoloci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delle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informazioni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necessarie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per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gestire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risorse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idriche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della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California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 per il 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Download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http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://ca.water.usgs.gov/user_projects/TracerLPM/</a:t>
            </a:r>
          </a:p>
          <a:p>
            <a:pPr algn="just">
              <a:lnSpc>
                <a:spcPct val="150000"/>
              </a:lnSpc>
              <a:defRPr/>
            </a:pPr>
            <a:endParaRPr lang="fr-CA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TracerLPM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os’è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371600"/>
            <a:ext cx="6615112" cy="4525963"/>
          </a:xfrm>
        </p:spPr>
        <p:txBody>
          <a:bodyPr/>
          <a:lstStyle/>
          <a:p>
            <a:pPr lvl="2" indent="-342900" algn="just">
              <a:lnSpc>
                <a:spcPct val="150000"/>
              </a:lnSpc>
              <a:defRPr/>
            </a:pP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TracerLPM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è un programma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basato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 Excel che consente di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valutare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distribuzioni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età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delle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sotterranee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partendo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traccianti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ambientali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utilizzando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modelli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parametri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concentrati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LPMs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endParaRPr lang="fr-CA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342900" algn="just">
              <a:lnSpc>
                <a:spcPct val="150000"/>
              </a:lnSpc>
              <a:defRPr/>
            </a:pPr>
            <a:endParaRPr lang="fr-C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342900" algn="just">
              <a:lnSpc>
                <a:spcPct val="150000"/>
              </a:lnSpc>
              <a:defRPr/>
            </a:pP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Partendo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dalle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distribuzioni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d’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età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definite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dall’utente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oppure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dal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tracciamento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delle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particelle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oppure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quelle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trovate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tramite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LPMs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è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calcolare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concentrazioni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e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passate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contaminante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2" indent="-342900" algn="just">
              <a:lnSpc>
                <a:spcPct val="150000"/>
              </a:lnSpc>
              <a:defRPr/>
            </a:pPr>
            <a:endParaRPr lang="fr-C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342900" algn="just">
              <a:lnSpc>
                <a:spcPct val="150000"/>
              </a:lnSpc>
              <a:defRPr/>
            </a:pP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Inoltre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è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utilizzare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questo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software per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valutare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risposta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pozzi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recettori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al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cambiamento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dei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parametri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partenza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4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Dati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funzionamento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Nella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cartella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lavoro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Excel è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impiegare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cinque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tipi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LPMs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Lumped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arameter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): 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piston-flow model (PFM),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exponential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mixing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model (EMM),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exponential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piston-flow model (EPM), partial </a:t>
            </a:r>
            <a:r>
              <a:rPr lang="fr-CA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exponential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model (PEM), and dispersion model (DM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150000"/>
              </a:lnSpc>
              <a:defRPr/>
            </a:pP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traccianti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utilizzati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dal programma sono:  Carbonio-14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Elio-4.</a:t>
            </a:r>
          </a:p>
          <a:p>
            <a:pPr>
              <a:lnSpc>
                <a:spcPct val="150000"/>
              </a:lnSpc>
              <a:defRPr/>
            </a:pP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TracerLPM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consentedi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inserire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distribuzione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delle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età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ottenuta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altri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come il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particle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tracking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ottenuto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dal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modello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numerical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groundwater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flow o da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altri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modelli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LPM non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inclusi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nel</a:t>
            </a: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programma.</a:t>
            </a:r>
          </a:p>
        </p:txBody>
      </p:sp>
    </p:spTree>
    <p:extLst>
      <p:ext uri="{BB962C8B-B14F-4D97-AF65-F5344CB8AC3E}">
        <p14:creationId xmlns:p14="http://schemas.microsoft.com/office/powerpoint/2010/main" val="21505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Specifiche</a:t>
            </a:r>
            <a:r>
              <a:rPr lang="fr-CA" dirty="0" smtClean="0">
                <a:solidFill>
                  <a:schemeClr val="bg1"/>
                </a:solidFill>
              </a:rPr>
              <a:t> Hardware e Software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09600" y="1905000"/>
            <a:ext cx="3886200" cy="4429125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200" dirty="0" smtClean="0"/>
              <a:t>Per </a:t>
            </a:r>
            <a:r>
              <a:rPr lang="en-US" sz="2200" dirty="0" err="1" smtClean="0"/>
              <a:t>l’installazione</a:t>
            </a:r>
            <a:r>
              <a:rPr lang="en-US" sz="2200" dirty="0" smtClean="0"/>
              <a:t> di Tracer LPM </a:t>
            </a:r>
            <a:r>
              <a:rPr lang="en-US" sz="2200" dirty="0" err="1" smtClean="0"/>
              <a:t>sono</a:t>
            </a:r>
            <a:r>
              <a:rPr lang="en-US" sz="2200" dirty="0" smtClean="0"/>
              <a:t> </a:t>
            </a:r>
            <a:r>
              <a:rPr lang="en-US" sz="2200" dirty="0" err="1" smtClean="0"/>
              <a:t>richiesti</a:t>
            </a:r>
            <a:r>
              <a:rPr lang="en-US" sz="2200" dirty="0" smtClean="0"/>
              <a:t> 20 megabytes di </a:t>
            </a:r>
            <a:r>
              <a:rPr lang="en-US" sz="2200" dirty="0" err="1" smtClean="0"/>
              <a:t>spazio</a:t>
            </a:r>
            <a:r>
              <a:rPr lang="en-US" sz="2200" dirty="0" smtClean="0"/>
              <a:t> </a:t>
            </a:r>
            <a:r>
              <a:rPr lang="en-US" sz="2200" dirty="0" err="1" smtClean="0"/>
              <a:t>libero</a:t>
            </a:r>
            <a:r>
              <a:rPr lang="en-US" sz="2200" dirty="0" smtClean="0"/>
              <a:t> </a:t>
            </a:r>
            <a:r>
              <a:rPr lang="en-US" sz="2200" dirty="0" err="1" smtClean="0"/>
              <a:t>su</a:t>
            </a:r>
            <a:r>
              <a:rPr lang="en-US" sz="2200" dirty="0" smtClean="0"/>
              <a:t> disco. 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 smtClean="0"/>
              <a:t>Per </a:t>
            </a:r>
            <a:r>
              <a:rPr lang="en-US" sz="2200" dirty="0" err="1" smtClean="0"/>
              <a:t>l’esecuzione</a:t>
            </a:r>
            <a:r>
              <a:rPr lang="en-US" sz="2200" dirty="0" smtClean="0"/>
              <a:t> di </a:t>
            </a:r>
            <a:r>
              <a:rPr lang="en-US" sz="2200" dirty="0" err="1" smtClean="0"/>
              <a:t>TracerLPM</a:t>
            </a:r>
            <a:r>
              <a:rPr lang="en-US" sz="2200" dirty="0" smtClean="0"/>
              <a:t> </a:t>
            </a:r>
            <a:r>
              <a:rPr lang="en-US" sz="2200" dirty="0" err="1" smtClean="0"/>
              <a:t>sono</a:t>
            </a:r>
            <a:r>
              <a:rPr lang="en-US" sz="2200" dirty="0" smtClean="0"/>
              <a:t> </a:t>
            </a:r>
            <a:r>
              <a:rPr lang="en-US" sz="2200" dirty="0" err="1" smtClean="0"/>
              <a:t>necessari</a:t>
            </a:r>
            <a:r>
              <a:rPr lang="en-US" sz="2200" dirty="0" smtClean="0"/>
              <a:t>: </a:t>
            </a:r>
          </a:p>
          <a:p>
            <a:pPr marL="0" indent="0"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- </a:t>
            </a:r>
            <a:r>
              <a:rPr lang="en-US" sz="2200" dirty="0"/>
              <a:t>Windows XP </a:t>
            </a:r>
            <a:r>
              <a:rPr lang="en-US" sz="2200" dirty="0" smtClean="0"/>
              <a:t>o </a:t>
            </a:r>
            <a:r>
              <a:rPr lang="en-US" sz="2200" dirty="0" err="1" smtClean="0"/>
              <a:t>successivi</a:t>
            </a:r>
            <a:endParaRPr lang="en-US" sz="2200" dirty="0" smtClean="0"/>
          </a:p>
          <a:p>
            <a:pPr marL="0" indent="0">
              <a:buNone/>
              <a:defRPr/>
            </a:pPr>
            <a:r>
              <a:rPr lang="en-US" sz="2200" dirty="0" smtClean="0"/>
              <a:t>     </a:t>
            </a:r>
            <a:r>
              <a:rPr lang="en-US" sz="2200" dirty="0"/>
              <a:t>- Excel 2007 </a:t>
            </a:r>
            <a:r>
              <a:rPr lang="en-US" sz="2200" dirty="0" smtClean="0"/>
              <a:t>o </a:t>
            </a:r>
            <a:r>
              <a:rPr lang="en-US" sz="2200" dirty="0" err="1" smtClean="0"/>
              <a:t>successivi</a:t>
            </a:r>
            <a:endParaRPr lang="fr-CA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43308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Giudizio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28600" y="2000250"/>
            <a:ext cx="8458200" cy="44291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Giudizio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4 </a:t>
            </a:r>
            <a:r>
              <a:rPr lang="fr-CA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stelle</a:t>
            </a: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 5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5448300" y="1981200"/>
            <a:ext cx="762000" cy="701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6324600" y="1981200"/>
            <a:ext cx="685800" cy="701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4537710" y="1981200"/>
            <a:ext cx="762000" cy="701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162800" y="1981200"/>
            <a:ext cx="685800" cy="701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001000" y="1981200"/>
            <a:ext cx="762000" cy="701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32004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latin typeface="+mn-lt"/>
              </a:rPr>
              <a:t>Il programma è di facile utilizzo poichè è un foglio excel che permette di indirizzare facilmente le variabili, ma allo stesso tempo è versatile poichè permette di avere vari modelli a disposizione in base alle esigenze di analisi. La sua accessibilità è data dal fatto che non richiede una specifica conoscenza di un linguaggio di programmazione specifico ed ha un’interfaccia user friendly.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66800"/>
            <a:ext cx="6105634" cy="4495800"/>
          </a:xfrm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23622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latin typeface="+mn-lt"/>
              </a:rPr>
              <a:t>Schermata iniziale che consente di scegliere il tracciante e inserire i valori misurati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4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8300" y="567559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Descrizione dei traccianti utilizzati dal programma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11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" y="0"/>
            <a:ext cx="91440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370076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+mn-lt"/>
              </a:rPr>
              <a:t>Foglio di calcolo utilizzato con dati di esempio che contiene i modelli output scelti e utilizzati sul lasso di tempo </a:t>
            </a:r>
            <a:r>
              <a:rPr lang="it-IT" smtClean="0">
                <a:latin typeface="+mn-lt"/>
              </a:rPr>
              <a:t>scelto ad </a:t>
            </a:r>
            <a:r>
              <a:rPr lang="it-IT" dirty="0" smtClean="0">
                <a:latin typeface="+mn-lt"/>
              </a:rPr>
              <a:t>un dato passo e indicato nella colonna J . Questi dati potranno poi essere visualizzati sul TimeSeriesGraphs.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7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_WorldwideBi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2C722A-A9A1-4E12-801A-F583DE6C05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TW_WorldwideBiz</Template>
  <TotalTime>728</TotalTime>
  <Words>452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TW_WorldwideBiz</vt:lpstr>
      <vt:lpstr>TracerLPM (Version 1) creato da USGS California Water Science Center</vt:lpstr>
      <vt:lpstr>USGS – Cos’è</vt:lpstr>
      <vt:lpstr>TracerLPM – Cos’è</vt:lpstr>
      <vt:lpstr>Dati e funzionamento</vt:lpstr>
      <vt:lpstr>Specifiche Hardware e Software</vt:lpstr>
      <vt:lpstr>Giudizio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Giulia Mantegazza</dc:creator>
  <cp:lastModifiedBy>Giulia Mantegazza</cp:lastModifiedBy>
  <cp:revision>54</cp:revision>
  <dcterms:created xsi:type="dcterms:W3CDTF">2013-06-22T11:55:09Z</dcterms:created>
  <dcterms:modified xsi:type="dcterms:W3CDTF">2013-06-25T22:36:37Z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TC103807079990</vt:lpwstr>
  </property>
</Properties>
</file>