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27773-BDE6-409B-80D1-54BC235357D0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0A05D-CC03-4E0E-8174-A61B4AA3B4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138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6FE5-2D72-4485-8A5A-C17C43F03AB7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F7F88-1370-49AC-8E11-A6DC375CDA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827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8007DF-788F-4BFD-B768-126C0DC7CE5D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D81F-7666-423B-BDF3-698F60C6D2DE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30E9A-C7D3-45A0-8B9D-6B1B30785CAD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2A176-D23F-48D3-88C2-1948470C51BF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smtClean="0"/>
              <a:t>Web-ICE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F9AC63-E04F-474C-A2F8-A274096BED11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EB95-D7B0-4591-BCE8-6EF171689010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A0F5-6B22-40C9-B700-02322806A36B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4EA688-B9BB-4A8F-AA55-916F2B0B4867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smtClean="0"/>
              <a:t>Web-ICE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A1EA-A773-47A0-91EF-B68D6FC285DC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40EF4F-B7C5-46A2-A139-4CBC1FF414AF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smtClean="0"/>
              <a:t>Web-ICE</a:t>
            </a: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45F5CD-C5A3-4BA1-9D70-9870D2E2EED5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smtClean="0"/>
              <a:t>Web-ICE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9FC0EE-5119-495C-9F64-715B29334843}" type="datetime1">
              <a:rPr lang="it-IT" smtClean="0"/>
              <a:pPr/>
              <a:t>23/01/2014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Web-ICE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6ACF94-6B5D-4110-9DDE-CC6DE7BB733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pa.gov/ceampubl/fchain/webice/index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59732" y="980728"/>
            <a:ext cx="4824536" cy="1470025"/>
          </a:xfrm>
        </p:spPr>
        <p:txBody>
          <a:bodyPr>
            <a:normAutofit/>
          </a:bodyPr>
          <a:lstStyle/>
          <a:p>
            <a:pPr algn="ctr"/>
            <a:r>
              <a:rPr lang="it-IT" sz="7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sz="7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20880" cy="864096"/>
          </a:xfrm>
        </p:spPr>
        <p:txBody>
          <a:bodyPr>
            <a:no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Web-based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Interspecies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Correlation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Estimation</a:t>
            </a:r>
            <a:r>
              <a:rPr lang="it-IT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sellaDiTesto 9"/>
          <p:cNvSpPr txBox="1">
            <a:spLocks noChangeArrowheads="1"/>
          </p:cNvSpPr>
          <p:nvPr/>
        </p:nvSpPr>
        <p:spPr bwMode="auto">
          <a:xfrm>
            <a:off x="1799692" y="5374957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Modellistica e </a:t>
            </a:r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simulazione </a:t>
            </a:r>
            <a:r>
              <a:rPr lang="it-IT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a.a</a:t>
            </a:r>
            <a:r>
              <a:rPr lang="it-IT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2012/2013</a:t>
            </a:r>
            <a:endParaRPr lang="it-IT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it-IT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Prof.re</a:t>
            </a: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Guariso</a:t>
            </a: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Giorgio</a:t>
            </a:r>
            <a:endParaRPr lang="it-IT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67744" y="45811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Realizzato da Flavia Gualzetti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74635" y="1023119"/>
            <a:ext cx="299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 AUTORE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314615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L’applicativo è stato sviluppato dalla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United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States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Environmental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Protection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Agency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(US EPA), l’agenzia del governo statunitense che si interessa della protezione ambientale.</a:t>
            </a:r>
          </a:p>
          <a:p>
            <a:pPr algn="just"/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particolare, la divisione NHEERL (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National Health and Environmental Effects Research Laboratory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si è occupata dello sviluppo del prodotto.</a:t>
            </a: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</a:t>
            </a:fld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8296" y="1052736"/>
            <a:ext cx="762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REQUISITI HARDWARE E SOFTWARE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98884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un applicativo Web, non ha quindi bisogno di particolari requisiti hardware, a parte una connessione ad internet.</a:t>
            </a:r>
          </a:p>
          <a:p>
            <a:pPr algn="just"/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quanto riguarda i requisiti software, l’applicativo necessita solo di un browser. La compatibilità è stata testata sui principali browser commerciali quali Google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Chrome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Mozilla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Firefox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ed Internet Explorer.</a:t>
            </a:r>
          </a:p>
          <a:p>
            <a:pPr algn="just"/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software è raggiungibile all’indirizzo</a:t>
            </a:r>
          </a:p>
          <a:p>
            <a:pPr algn="just"/>
            <a:r>
              <a:rPr lang="it-IT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http://epa.gov/ceampubl/fchain/webice/index.html</a:t>
            </a:r>
            <a:endParaRPr lang="it-IT" sz="2000" dirty="0" smtClean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3</a:t>
            </a:fld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99959" y="1033736"/>
            <a:ext cx="4144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SCOPO E FINALITA’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204864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stato sviluppato allo scopo di predire il grado di tossicità di agenti contaminanti sulle specie animali, In quanto questo non è disponibile per un grande numero di specie.</a:t>
            </a:r>
          </a:p>
          <a:p>
            <a:pPr algn="just"/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 conseguenza, l’EPA ha deciso di fornire uno strumento in grado di estrapolare dati di tossicità per specie che non ne hanno in riferimento ad agenti chimici di interesse.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4</a:t>
            </a:fld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24208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2060848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software è immediato e di facile utilizzo. Con pochi click si raggiungono tutte le sezioni e si hanno tutti i risultati a disposizione.</a:t>
            </a:r>
          </a:p>
          <a:p>
            <a:pPr algn="just"/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Inoltre, il programma è accompagnato da un manuale utente ricco di immagini che segue e aiuta passo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passo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chiunque voglia approcciarsi all’utilizzo dell’applicazione.</a:t>
            </a:r>
          </a:p>
          <a:p>
            <a:pPr algn="just"/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manuale è disponibile all’indirizzo:</a:t>
            </a:r>
          </a:p>
          <a:p>
            <a:pPr algn="just"/>
            <a:r>
              <a:rPr lang="it-IT" sz="2000" u="sng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http://epa.gov/ceampubl/fchain/webice/WebICE_User_manual.pdf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5</a:t>
            </a:fld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68974" y="102311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GIUDIZIO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home p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628800"/>
            <a:ext cx="4896544" cy="395041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779912" y="3212976"/>
            <a:ext cx="2376264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779912" y="4581128"/>
            <a:ext cx="2304256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779912" y="5085184"/>
            <a:ext cx="2359496" cy="415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/>
          <p:nvPr/>
        </p:nvCxnSpPr>
        <p:spPr>
          <a:xfrm flipH="1" flipV="1">
            <a:off x="1979712" y="2924944"/>
            <a:ext cx="180020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79512" y="1556792"/>
            <a:ext cx="1835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effettuano predizioni  per ogni singola specie (vertebrati, invertebrati, ...).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6156176" y="3645024"/>
            <a:ext cx="936104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092280" y="2204864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SSD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usa i dati di tutte le specie acquatiche o terrestri.</a:t>
            </a: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1979712" y="5229200"/>
            <a:ext cx="1800200" cy="720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51520" y="4437112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predice valori multipli di tossicità per la data specie surrogato.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egnaposto numero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6</a:t>
            </a:fld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678693" y="692696"/>
            <a:ext cx="3786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FUNZIONAMENTO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nat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3960440" cy="245116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716016" y="1268760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Selezionato un modulo, si scelgono specie e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taxa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(raggruppamenti di organismi)...</a:t>
            </a: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4174048"/>
            <a:ext cx="3456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... cliccando su Continue appaiono i dati del modello. Basta inserire un valore in input e i dati di tossicità sono calcolati.</a:t>
            </a: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7</a:t>
            </a:fld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99592" y="188640"/>
            <a:ext cx="7264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FUNZIONAMENTO</a:t>
            </a:r>
            <a:r>
              <a:rPr lang="it-IT" sz="2800" dirty="0" smtClean="0"/>
              <a:t> - </a:t>
            </a:r>
            <a:r>
              <a:rPr lang="it-IT" sz="28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r>
              <a:rPr lang="it-IT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Modules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magine 3" descr="dat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140968"/>
            <a:ext cx="4167491" cy="342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s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40720"/>
            <a:ext cx="4682893" cy="286434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20072" y="1196752"/>
            <a:ext cx="3384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selezionano le specie surrogato e si clicca su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È possibile aggiungerne fino a un massimo di 25.</a:t>
            </a: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magine 5" descr="outputSS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0240" y="3991903"/>
            <a:ext cx="5940152" cy="267745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51520" y="4553833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output, tutti i dati utili all’analisi.</a:t>
            </a: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94-6B5D-4110-9DDE-CC6DE7BB733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6971104" y="3737240"/>
            <a:ext cx="3200400" cy="365760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Web-ICE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-22046" y="385500"/>
            <a:ext cx="9188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FUNZIONAMENTO</a:t>
            </a:r>
            <a:r>
              <a:rPr lang="it-IT" sz="2800" dirty="0" smtClean="0"/>
              <a:t> </a:t>
            </a:r>
            <a:r>
              <a:rPr lang="it-IT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SSD </a:t>
            </a:r>
            <a:r>
              <a:rPr lang="it-IT" sz="28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Modules</a:t>
            </a:r>
            <a:r>
              <a:rPr lang="it-IT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&amp; ES </a:t>
            </a:r>
            <a:r>
              <a:rPr lang="it-IT" sz="28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Modules</a:t>
            </a:r>
            <a:endParaRPr lang="it-IT" sz="2800" b="1" u="sng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1242</TotalTime>
  <Words>401</Words>
  <Application>Microsoft Office PowerPoint</Application>
  <PresentationFormat>Presentazione su schermo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Web-ICE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Web-ICE</dc:title>
  <dc:creator>standard</dc:creator>
  <cp:lastModifiedBy>Giorgio Guariso</cp:lastModifiedBy>
  <cp:revision>29</cp:revision>
  <dcterms:created xsi:type="dcterms:W3CDTF">2014-01-11T16:01:43Z</dcterms:created>
  <dcterms:modified xsi:type="dcterms:W3CDTF">2014-01-24T09:59:43Z</dcterms:modified>
</cp:coreProperties>
</file>